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43.xml.rels" ContentType="application/vnd.openxmlformats-package.relationships+xml"/>
  <Override PartName="/ppt/notesSlides/_rels/notesSlide13.xml.rels" ContentType="application/vnd.openxmlformats-package.relationships+xml"/>
  <Override PartName="/ppt/notesSlides/_rels/notesSlide3.xml.rels" ContentType="application/vnd.openxmlformats-package.relationships+xml"/>
  <Override PartName="/ppt/notesSlides/notesSlide3.xml" ContentType="application/vnd.openxmlformats-officedocument.presentationml.notesSlide+xml"/>
  <Override PartName="/ppt/notesSlides/notesSlide13.xml" ContentType="application/vnd.openxmlformats-officedocument.presentationml.notesSlide+xml"/>
  <Override PartName="/ppt/notesSlides/notesSlide43.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56.png" ContentType="image/png"/>
  <Override PartName="/ppt/media/image50.jpeg" ContentType="image/jpeg"/>
  <Override PartName="/ppt/media/image51.png" ContentType="image/png"/>
  <Override PartName="/ppt/media/image49.wmf" ContentType="image/x-wmf"/>
  <Override PartName="/ppt/media/image47.wmf" ContentType="image/x-wmf"/>
  <Override PartName="/ppt/media/image46.png" ContentType="image/png"/>
  <Override PartName="/ppt/media/image45.wmf" ContentType="image/x-wmf"/>
  <Override PartName="/ppt/media/image44.png" ContentType="image/png"/>
  <Override PartName="/ppt/media/image43.png" ContentType="image/png"/>
  <Override PartName="/ppt/media/image41.png" ContentType="image/png"/>
  <Override PartName="/ppt/media/image3.jpeg" ContentType="image/jpeg"/>
  <Override PartName="/ppt/media/image54.wmf" ContentType="image/x-wmf"/>
  <Override PartName="/ppt/media/image25.png" ContentType="image/png"/>
  <Override PartName="/ppt/media/image10.png" ContentType="image/png"/>
  <Override PartName="/ppt/media/image21.png" ContentType="image/png"/>
  <Override PartName="/ppt/media/image1.jpeg" ContentType="image/jpeg"/>
  <Override PartName="/ppt/media/image57.wmf" ContentType="image/x-wmf"/>
  <Override PartName="/ppt/media/image31.wmf" ContentType="image/x-wmf"/>
  <Override PartName="/ppt/media/image28.png" ContentType="image/png"/>
  <Override PartName="/ppt/media/image20.png" ContentType="image/png"/>
  <Override PartName="/ppt/media/image60.wmf" ContentType="image/x-wmf"/>
  <Override PartName="/ppt/media/image59.wmf" ContentType="image/x-wmf"/>
  <Override PartName="/ppt/media/image61.png" ContentType="image/png"/>
  <Override PartName="/ppt/media/image22.png" ContentType="image/png"/>
  <Override PartName="/ppt/media/image62.wmf" ContentType="image/x-wmf"/>
  <Override PartName="/ppt/media/image35.png" ContentType="image/png"/>
  <Override PartName="/ppt/media/image70.jpeg" ContentType="image/jpeg"/>
  <Override PartName="/ppt/media/image17.png" ContentType="image/png"/>
  <Override PartName="/ppt/media/image5.png" ContentType="image/png"/>
  <Override PartName="/ppt/media/image69.png" ContentType="image/png"/>
  <Override PartName="/ppt/media/image14.png" ContentType="image/png"/>
  <Override PartName="/ppt/media/image2.png" ContentType="image/png"/>
  <Override PartName="/ppt/media/image32.png" ContentType="image/png"/>
  <Override PartName="/ppt/media/image68.png" ContentType="image/png"/>
  <Override PartName="/ppt/media/image29.wmf" ContentType="image/x-wmf"/>
  <Override PartName="/ppt/media/image67.png" ContentType="image/png"/>
  <Override PartName="/ppt/media/image30.png" ContentType="image/png"/>
  <Override PartName="/ppt/media/image66.png" ContentType="image/png"/>
  <Override PartName="/ppt/media/image65.png" ContentType="image/png"/>
  <Override PartName="/ppt/media/image63.wmf" ContentType="image/x-wmf"/>
  <Override PartName="/ppt/media/image23.png" ContentType="image/png"/>
  <Override PartName="/ppt/media/image58.wmf" ContentType="image/x-wmf"/>
  <Override PartName="/ppt/media/image26.png" ContentType="image/png"/>
  <Override PartName="/ppt/media/image24.png" ContentType="image/png"/>
  <Override PartName="/ppt/media/image15.png" ContentType="image/png"/>
  <Override PartName="/ppt/media/image55.wmf" ContentType="image/x-wmf"/>
  <Override PartName="/ppt/media/image27.png" ContentType="image/png"/>
  <Override PartName="/ppt/media/image16.png" ContentType="image/png"/>
  <Override PartName="/ppt/media/image4.png" ContentType="image/png"/>
  <Override PartName="/ppt/media/image34.png" ContentType="image/png"/>
  <Override PartName="/ppt/media/image36.png" ContentType="image/png"/>
  <Override PartName="/ppt/media/image11.png" ContentType="image/png"/>
  <Override PartName="/ppt/media/image48.png" ContentType="image/png"/>
  <Override PartName="/ppt/media/image19.png" ContentType="image/png"/>
  <Override PartName="/ppt/media/image7.png" ContentType="image/png"/>
  <Override PartName="/ppt/media/image37.png" ContentType="image/png"/>
  <Override PartName="/ppt/media/image18.png" ContentType="image/png"/>
  <Override PartName="/ppt/media/image6.png" ContentType="image/png"/>
  <Override PartName="/ppt/media/image40.wmf" ContentType="image/x-wmf"/>
  <Override PartName="/ppt/media/image12.png" ContentType="image/png"/>
  <Override PartName="/ppt/media/image52.wmf" ContentType="image/x-wmf"/>
  <Override PartName="/ppt/media/image13.png" ContentType="image/png"/>
  <Override PartName="/ppt/media/image53.wmf" ContentType="image/x-wmf"/>
  <Override PartName="/ppt/media/image9.png" ContentType="image/png"/>
  <Override PartName="/ppt/media/image64.jpeg" ContentType="image/jpeg"/>
  <Override PartName="/ppt/media/image39.png" ContentType="image/png"/>
  <Override PartName="/ppt/media/image42.wmf" ContentType="image/x-wmf"/>
  <Override PartName="/ppt/media/image8.png" ContentType="image/png"/>
  <Override PartName="/ppt/media/image33.png" ContentType="image/png"/>
  <Override PartName="/ppt/media/image38.wmf" ContentType="image/x-wmf"/>
  <Override PartName="/ppt/embeddings/oleObject1.bin" ContentType="application/vnd.openxmlformats-officedocument.oleObject"/>
  <Override PartName="/ppt/embeddings/oleObject2.bin" ContentType="application/vnd.openxmlformats-officedocument.oleObject"/>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_rels/slide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12.xml" ContentType="application/vnd.openxmlformats-officedocument.presentationml.slide+xml"/>
  <Override PartName="/ppt/slides/slide44.xml" ContentType="application/vnd.openxmlformats-officedocument.presentationml.slide+xml"/>
  <Override PartName="/ppt/slides/slide9.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6.xml" ContentType="application/vnd.openxmlformats-officedocument.presentationml.slide+xml"/>
  <Override PartName="/ppt/slides/slide41.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wmf>
</file>

<file path=ppt/media/image3.jpeg>
</file>

<file path=ppt/media/image30.png>
</file>

<file path=ppt/media/image31.wmf>
</file>

<file path=ppt/media/image32.png>
</file>

<file path=ppt/media/image33.png>
</file>

<file path=ppt/media/image34.png>
</file>

<file path=ppt/media/image35.png>
</file>

<file path=ppt/media/image36.png>
</file>

<file path=ppt/media/image37.png>
</file>

<file path=ppt/media/image38.wmf>
</file>

<file path=ppt/media/image39.png>
</file>

<file path=ppt/media/image4.png>
</file>

<file path=ppt/media/image40.wmf>
</file>

<file path=ppt/media/image41.png>
</file>

<file path=ppt/media/image42.wmf>
</file>

<file path=ppt/media/image43.png>
</file>

<file path=ppt/media/image44.png>
</file>

<file path=ppt/media/image45.wmf>
</file>

<file path=ppt/media/image46.png>
</file>

<file path=ppt/media/image47.wmf>
</file>

<file path=ppt/media/image48.png>
</file>

<file path=ppt/media/image49.wmf>
</file>

<file path=ppt/media/image5.png>
</file>

<file path=ppt/media/image50.jpeg>
</file>

<file path=ppt/media/image51.png>
</file>

<file path=ppt/media/image52.wmf>
</file>

<file path=ppt/media/image53.wmf>
</file>

<file path=ppt/media/image54.wmf>
</file>

<file path=ppt/media/image55.wmf>
</file>

<file path=ppt/media/image56.png>
</file>

<file path=ppt/media/image57.wmf>
</file>

<file path=ppt/media/image58.wmf>
</file>

<file path=ppt/media/image59.wmf>
</file>

<file path=ppt/media/image6.png>
</file>

<file path=ppt/media/image60.wmf>
</file>

<file path=ppt/media/image61.png>
</file>

<file path=ppt/media/image62.wmf>
</file>

<file path=ppt/media/image63.wmf>
</file>

<file path=ppt/media/image64.jpeg>
</file>

<file path=ppt/media/image65.png>
</file>

<file path=ppt/media/image66.png>
</file>

<file path=ppt/media/image67.png>
</file>

<file path=ppt/media/image68.png>
</file>

<file path=ppt/media/image69.png>
</file>

<file path=ppt/media/image7.png>
</file>

<file path=ppt/media/image70.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pPr algn="ctr">
              <a:buNone/>
            </a:pPr>
            <a:r>
              <a:rPr b="0" lang="pt-BR" sz="4400" spc="-1" strike="noStrike">
                <a:latin typeface="Arial"/>
              </a:rPr>
              <a:t>Clique para mover o slide</a:t>
            </a:r>
            <a:endParaRPr b="0" lang="pt-BR" sz="4400" spc="-1" strike="noStrike">
              <a:latin typeface="Arial"/>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pt-BR" sz="2000" spc="-1" strike="noStrike">
                <a:latin typeface="Arial"/>
              </a:rPr>
              <a:t>Clique para editar o formato de notas</a:t>
            </a:r>
            <a:endParaRPr b="0" lang="pt-BR" sz="2000" spc="-1" strike="noStrike">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pt-BR" sz="1400" spc="-1" strike="noStrike">
                <a:latin typeface="Times New Roman"/>
              </a:rPr>
              <a:t>&lt;cabeçalho&gt;</a:t>
            </a:r>
            <a:endParaRPr b="0" lang="pt-BR" sz="1400" spc="-1" strike="noStrike">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pt-BR" sz="1400" spc="-1" strike="noStrike">
                <a:latin typeface="Times New Roman"/>
              </a:defRPr>
            </a:lvl1pPr>
          </a:lstStyle>
          <a:p>
            <a:pPr algn="r">
              <a:buNone/>
            </a:pPr>
            <a:r>
              <a:rPr b="0" lang="pt-BR" sz="1400" spc="-1" strike="noStrike">
                <a:latin typeface="Times New Roman"/>
              </a:rPr>
              <a:t>&lt;data/hora&gt;</a:t>
            </a:r>
            <a:endParaRPr b="0" lang="pt-BR" sz="1400" spc="-1" strike="noStrike">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pt-BR" sz="1400" spc="-1" strike="noStrike">
                <a:latin typeface="Times New Roman"/>
              </a:defRPr>
            </a:lvl1pPr>
          </a:lstStyle>
          <a:p>
            <a:r>
              <a:rPr b="0" lang="pt-BR" sz="1400" spc="-1" strike="noStrike">
                <a:latin typeface="Times New Roman"/>
              </a:rPr>
              <a:t>&lt;rodapé&gt;</a:t>
            </a:r>
            <a:endParaRPr b="0" lang="pt-BR" sz="1400" spc="-1" strike="noStrike">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pt-BR" sz="1400" spc="-1" strike="noStrike">
                <a:latin typeface="Times New Roman"/>
              </a:defRPr>
            </a:lvl1pPr>
          </a:lstStyle>
          <a:p>
            <a:pPr algn="r">
              <a:buNone/>
            </a:pPr>
            <a:fld id="{748D7269-94D5-4ECB-B3A9-5A67070DF0F4}" type="slidenum">
              <a:rPr b="0" lang="pt-BR" sz="1400" spc="-1" strike="noStrike">
                <a:latin typeface="Times New Roman"/>
              </a:rPr>
              <a:t>&lt;número&gt;</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685800" y="1143000"/>
            <a:ext cx="5485680" cy="3085560"/>
          </a:xfrm>
          <a:prstGeom prst="rect">
            <a:avLst/>
          </a:prstGeom>
          <a:ln w="0">
            <a:noFill/>
          </a:ln>
        </p:spPr>
      </p:sp>
      <p:sp>
        <p:nvSpPr>
          <p:cNvPr id="278"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pt-BR" sz="2000" spc="-1" strike="noStrike">
              <a:latin typeface="Arial"/>
            </a:endParaRPr>
          </a:p>
        </p:txBody>
      </p:sp>
      <p:sp>
        <p:nvSpPr>
          <p:cNvPr id="279" name="PlaceHolder 3"/>
          <p:cNvSpPr>
            <a:spLocks noGrp="1"/>
          </p:cNvSpPr>
          <p:nvPr>
            <p:ph type="sldNum" idx="12"/>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81FCAE52-15F7-45CC-828C-49E7E7A6BA10}"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PlaceHolder 1"/>
          <p:cNvSpPr>
            <a:spLocks noGrp="1"/>
          </p:cNvSpPr>
          <p:nvPr>
            <p:ph type="sldImg"/>
          </p:nvPr>
        </p:nvSpPr>
        <p:spPr>
          <a:xfrm>
            <a:off x="685800" y="1143000"/>
            <a:ext cx="5485680" cy="3085560"/>
          </a:xfrm>
          <a:prstGeom prst="rect">
            <a:avLst/>
          </a:prstGeom>
          <a:ln w="0">
            <a:noFill/>
          </a:ln>
        </p:spPr>
      </p:sp>
      <p:sp>
        <p:nvSpPr>
          <p:cNvPr id="275"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pt-BR" sz="2000" spc="-1" strike="noStrike">
              <a:latin typeface="Arial"/>
            </a:endParaRPr>
          </a:p>
        </p:txBody>
      </p:sp>
      <p:sp>
        <p:nvSpPr>
          <p:cNvPr id="276" name="PlaceHolder 3"/>
          <p:cNvSpPr>
            <a:spLocks noGrp="1"/>
          </p:cNvSpPr>
          <p:nvPr>
            <p:ph type="sldNum" idx="11"/>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4F7734B5-D31D-4048-8D34-CE6EEC1166AF}"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685800" y="1143000"/>
            <a:ext cx="5485680" cy="3085560"/>
          </a:xfrm>
          <a:prstGeom prst="rect">
            <a:avLst/>
          </a:prstGeom>
          <a:ln w="0">
            <a:noFill/>
          </a:ln>
        </p:spPr>
      </p:sp>
      <p:sp>
        <p:nvSpPr>
          <p:cNvPr id="281" name="PlaceHolder 2"/>
          <p:cNvSpPr>
            <a:spLocks noGrp="1"/>
          </p:cNvSpPr>
          <p:nvPr>
            <p:ph type="body"/>
          </p:nvPr>
        </p:nvSpPr>
        <p:spPr>
          <a:xfrm>
            <a:off x="685800" y="4400640"/>
            <a:ext cx="5485680" cy="3599640"/>
          </a:xfrm>
          <a:prstGeom prst="rect">
            <a:avLst/>
          </a:prstGeom>
          <a:noFill/>
          <a:ln w="0">
            <a:noFill/>
          </a:ln>
        </p:spPr>
        <p:txBody>
          <a:bodyPr lIns="0" rIns="0" tIns="0" bIns="0" anchor="t">
            <a:noAutofit/>
          </a:bodyPr>
          <a:p>
            <a:endParaRPr b="0" lang="pt-BR" sz="2000" spc="-1" strike="noStrike">
              <a:latin typeface="Arial"/>
            </a:endParaRPr>
          </a:p>
        </p:txBody>
      </p:sp>
      <p:sp>
        <p:nvSpPr>
          <p:cNvPr id="282" name="PlaceHolder 3"/>
          <p:cNvSpPr>
            <a:spLocks noGrp="1"/>
          </p:cNvSpPr>
          <p:nvPr>
            <p:ph type="sldNum" idx="13"/>
          </p:nvPr>
        </p:nvSpPr>
        <p:spPr>
          <a:xfrm>
            <a:off x="3884760" y="8685360"/>
            <a:ext cx="2971080" cy="457920"/>
          </a:xfrm>
          <a:prstGeom prst="rect">
            <a:avLst/>
          </a:prstGeom>
          <a:noFill/>
          <a:ln w="0">
            <a:noFill/>
          </a:ln>
        </p:spPr>
        <p:txBody>
          <a:bodyPr lIns="0" rIns="0" tIns="0" bIns="0" anchor="b">
            <a:noAutofit/>
          </a:bodyPr>
          <a:lstStyle>
            <a:lvl1pPr algn="r">
              <a:lnSpc>
                <a:spcPct val="100000"/>
              </a:lnSpc>
              <a:buNone/>
              <a:defRPr b="0" lang="en-US" sz="1200" spc="-1" strike="noStrike">
                <a:latin typeface="Times New Roman"/>
              </a:defRPr>
            </a:lvl1pPr>
          </a:lstStyle>
          <a:p>
            <a:pPr algn="r">
              <a:lnSpc>
                <a:spcPct val="100000"/>
              </a:lnSpc>
              <a:buNone/>
            </a:pPr>
            <a:fld id="{7E5D0F09-F3ED-4139-8136-467E5620AB3F}" type="slidenum">
              <a:rPr b="0" lang="en-US" sz="1200" spc="-1" strike="noStrike">
                <a:latin typeface="Times New Roman"/>
              </a:rPr>
              <a:t>&lt;número&gt;</a:t>
            </a:fld>
            <a:endParaRPr b="0" lang="pt-B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2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2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3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2"/>
          </p:nvPr>
        </p:nvSpPr>
        <p:spPr/>
        <p:txBody>
          <a:bodyPr/>
          <a:p>
            <a:r>
              <a:t>Footer</a:t>
            </a:r>
          </a:p>
        </p:txBody>
      </p:sp>
      <p:sp>
        <p:nvSpPr>
          <p:cNvPr id="3" name="PlaceHolder 2"/>
          <p:cNvSpPr>
            <a:spLocks noGrp="1"/>
          </p:cNvSpPr>
          <p:nvPr>
            <p:ph type="sldNum" idx="3"/>
          </p:nvPr>
        </p:nvSpPr>
        <p:spPr/>
        <p:txBody>
          <a:bodyPr/>
          <a:p>
            <a:fld id="{B5C81F11-DA1C-42C8-A0FE-15EE5F158656}" type="slidenum">
              <a:t>&lt;#&gt;</a:t>
            </a:fld>
          </a:p>
        </p:txBody>
      </p:sp>
      <p:sp>
        <p:nvSpPr>
          <p:cNvPr id="4" name="PlaceHolder 3"/>
          <p:cNvSpPr>
            <a:spLocks noGrp="1"/>
          </p:cNvSpPr>
          <p:nvPr>
            <p:ph type="dt" idx="4"/>
          </p:nvPr>
        </p:nvSpPr>
        <p:spPr/>
        <p:txBody>
          <a:bodyPr/>
          <a:p>
            <a:r>
              <a:rPr lang="pt-BR"/>
              <a:t/>
            </a:r>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5"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F5AC2C66-20C6-465A-A9F0-9B7707517CB2}" type="slidenum">
              <a:t>&lt;#&gt;</a:t>
            </a:fld>
          </a:p>
        </p:txBody>
      </p:sp>
      <p:sp>
        <p:nvSpPr>
          <p:cNvPr id="6" name="PlaceHolder 5"/>
          <p:cNvSpPr>
            <a:spLocks noGrp="1"/>
          </p:cNvSpPr>
          <p:nvPr>
            <p:ph type="dt" idx="4"/>
          </p:nvPr>
        </p:nvSpPr>
        <p:spPr/>
        <p:txBody>
          <a:bodyPr/>
          <a:p>
            <a:r>
              <a:rPr lang="pt-BR"/>
              <a:t/>
            </a: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7"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pt-BR" sz="3200" spc="-1" strike="noStrike">
              <a:latin typeface="Arial"/>
            </a:endParaRPr>
          </a:p>
        </p:txBody>
      </p:sp>
      <p:sp>
        <p:nvSpPr>
          <p:cNvPr id="4" name="PlaceHolder 3"/>
          <p:cNvSpPr>
            <a:spLocks noGrp="1"/>
          </p:cNvSpPr>
          <p:nvPr>
            <p:ph type="ftr" idx="2"/>
          </p:nvPr>
        </p:nvSpPr>
        <p:spPr/>
        <p:txBody>
          <a:bodyPr/>
          <a:p>
            <a:r>
              <a:t>Footer</a:t>
            </a:r>
          </a:p>
        </p:txBody>
      </p:sp>
      <p:sp>
        <p:nvSpPr>
          <p:cNvPr id="5" name="PlaceHolder 4"/>
          <p:cNvSpPr>
            <a:spLocks noGrp="1"/>
          </p:cNvSpPr>
          <p:nvPr>
            <p:ph type="sldNum" idx="3"/>
          </p:nvPr>
        </p:nvSpPr>
        <p:spPr/>
        <p:txBody>
          <a:bodyPr/>
          <a:p>
            <a:fld id="{0BCAFD96-1C61-45CA-A010-96817F3A196B}" type="slidenum">
              <a:t>&lt;#&gt;</a:t>
            </a:fld>
          </a:p>
        </p:txBody>
      </p:sp>
      <p:sp>
        <p:nvSpPr>
          <p:cNvPr id="6" name="PlaceHolder 5"/>
          <p:cNvSpPr>
            <a:spLocks noGrp="1"/>
          </p:cNvSpPr>
          <p:nvPr>
            <p:ph type="dt" idx="4"/>
          </p:nvPr>
        </p:nvSpPr>
        <p:spPr/>
        <p:txBody>
          <a:bodyPr/>
          <a:p>
            <a:r>
              <a:rPr lang="pt-BR"/>
              <a:t/>
            </a: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9"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0"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C3DA77F4-84CF-4467-9606-C6B04ADE9701}" type="slidenum">
              <a:t>&lt;#&gt;</a:t>
            </a:fld>
          </a:p>
        </p:txBody>
      </p:sp>
      <p:sp>
        <p:nvSpPr>
          <p:cNvPr id="7" name="PlaceHolder 6"/>
          <p:cNvSpPr>
            <a:spLocks noGrp="1"/>
          </p:cNvSpPr>
          <p:nvPr>
            <p:ph type="dt" idx="4"/>
          </p:nvPr>
        </p:nvSpPr>
        <p:spPr/>
        <p:txBody>
          <a:bodyPr/>
          <a:p>
            <a:r>
              <a:rPr lang="pt-BR"/>
              <a:t/>
            </a: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37339FE4-2A3E-4206-A75E-1ED6A5FA20A3}" type="slidenum">
              <a:t>&lt;#&gt;</a:t>
            </a:fld>
          </a:p>
        </p:txBody>
      </p:sp>
      <p:sp>
        <p:nvSpPr>
          <p:cNvPr id="5" name="PlaceHolder 4"/>
          <p:cNvSpPr>
            <a:spLocks noGrp="1"/>
          </p:cNvSpPr>
          <p:nvPr>
            <p:ph type="dt" idx="4"/>
          </p:nvPr>
        </p:nvSpPr>
        <p:spPr/>
        <p:txBody>
          <a:bodyPr/>
          <a:p>
            <a:r>
              <a:rPr lang="pt-BR"/>
              <a:t/>
            </a: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2"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2"/>
          </p:nvPr>
        </p:nvSpPr>
        <p:spPr/>
        <p:txBody>
          <a:bodyPr/>
          <a:p>
            <a:r>
              <a:t>Footer</a:t>
            </a:r>
          </a:p>
        </p:txBody>
      </p:sp>
      <p:sp>
        <p:nvSpPr>
          <p:cNvPr id="4" name="PlaceHolder 3"/>
          <p:cNvSpPr>
            <a:spLocks noGrp="1"/>
          </p:cNvSpPr>
          <p:nvPr>
            <p:ph type="sldNum" idx="3"/>
          </p:nvPr>
        </p:nvSpPr>
        <p:spPr/>
        <p:txBody>
          <a:bodyPr/>
          <a:p>
            <a:fld id="{2803E30C-0970-442E-8CC1-4B73537D723C}" type="slidenum">
              <a:t>&lt;#&gt;</a:t>
            </a:fld>
          </a:p>
        </p:txBody>
      </p:sp>
      <p:sp>
        <p:nvSpPr>
          <p:cNvPr id="5" name="PlaceHolder 4"/>
          <p:cNvSpPr>
            <a:spLocks noGrp="1"/>
          </p:cNvSpPr>
          <p:nvPr>
            <p:ph type="dt" idx="4"/>
          </p:nvPr>
        </p:nvSpPr>
        <p:spPr/>
        <p:txBody>
          <a:bodyPr/>
          <a:p>
            <a:r>
              <a:rPr lang="pt-BR"/>
              <a:t/>
            </a: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4"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55"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6"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B40B812C-0F75-49E2-B451-CFDC55707CB9}" type="slidenum">
              <a:t>&lt;#&gt;</a:t>
            </a:fld>
          </a:p>
        </p:txBody>
      </p:sp>
      <p:sp>
        <p:nvSpPr>
          <p:cNvPr id="8" name="PlaceHolder 7"/>
          <p:cNvSpPr>
            <a:spLocks noGrp="1"/>
          </p:cNvSpPr>
          <p:nvPr>
            <p:ph type="dt" idx="4"/>
          </p:nvPr>
        </p:nvSpPr>
        <p:spPr/>
        <p:txBody>
          <a:bodyPr/>
          <a:p>
            <a:r>
              <a:rPr lang="pt-BR"/>
              <a:t/>
            </a: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5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0"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B0CE94C-CF70-4787-A23B-AED41E4527B0}" type="slidenum">
              <a:t>&lt;#&gt;</a:t>
            </a:fld>
          </a:p>
        </p:txBody>
      </p:sp>
      <p:sp>
        <p:nvSpPr>
          <p:cNvPr id="8" name="PlaceHolder 7"/>
          <p:cNvSpPr>
            <a:spLocks noGrp="1"/>
          </p:cNvSpPr>
          <p:nvPr>
            <p:ph type="dt" idx="4"/>
          </p:nvPr>
        </p:nvSpPr>
        <p:spPr/>
        <p:txBody>
          <a:bodyPr/>
          <a:p>
            <a:r>
              <a:rPr lang="pt-BR"/>
              <a:t/>
            </a: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6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3"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4"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2"/>
          </p:nvPr>
        </p:nvSpPr>
        <p:spPr/>
        <p:txBody>
          <a:bodyPr/>
          <a:p>
            <a:r>
              <a:t>Footer</a:t>
            </a:r>
          </a:p>
        </p:txBody>
      </p:sp>
      <p:sp>
        <p:nvSpPr>
          <p:cNvPr id="7" name="PlaceHolder 6"/>
          <p:cNvSpPr>
            <a:spLocks noGrp="1"/>
          </p:cNvSpPr>
          <p:nvPr>
            <p:ph type="sldNum" idx="3"/>
          </p:nvPr>
        </p:nvSpPr>
        <p:spPr/>
        <p:txBody>
          <a:bodyPr/>
          <a:p>
            <a:fld id="{F7A7CC89-FEB9-497C-BB61-40E6D6B3DB2F}" type="slidenum">
              <a:t>&lt;#&gt;</a:t>
            </a:fld>
          </a:p>
        </p:txBody>
      </p:sp>
      <p:sp>
        <p:nvSpPr>
          <p:cNvPr id="8" name="PlaceHolder 7"/>
          <p:cNvSpPr>
            <a:spLocks noGrp="1"/>
          </p:cNvSpPr>
          <p:nvPr>
            <p:ph type="dt" idx="4"/>
          </p:nvPr>
        </p:nvSpPr>
        <p:spPr/>
        <p:txBody>
          <a:bodyPr/>
          <a:p>
            <a:r>
              <a:rPr lang="pt-BR"/>
              <a:t/>
            </a: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6"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7"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2"/>
          </p:nvPr>
        </p:nvSpPr>
        <p:spPr/>
        <p:txBody>
          <a:bodyPr/>
          <a:p>
            <a:r>
              <a:t>Footer</a:t>
            </a:r>
          </a:p>
        </p:txBody>
      </p:sp>
      <p:sp>
        <p:nvSpPr>
          <p:cNvPr id="6" name="PlaceHolder 5"/>
          <p:cNvSpPr>
            <a:spLocks noGrp="1"/>
          </p:cNvSpPr>
          <p:nvPr>
            <p:ph type="sldNum" idx="3"/>
          </p:nvPr>
        </p:nvSpPr>
        <p:spPr/>
        <p:txBody>
          <a:bodyPr/>
          <a:p>
            <a:fld id="{F5108032-AD8F-4065-B184-A7BA6B351E6B}" type="slidenum">
              <a:t>&lt;#&gt;</a:t>
            </a:fld>
          </a:p>
        </p:txBody>
      </p:sp>
      <p:sp>
        <p:nvSpPr>
          <p:cNvPr id="7" name="PlaceHolder 6"/>
          <p:cNvSpPr>
            <a:spLocks noGrp="1"/>
          </p:cNvSpPr>
          <p:nvPr>
            <p:ph type="dt" idx="4"/>
          </p:nvPr>
        </p:nvSpPr>
        <p:spPr/>
        <p:txBody>
          <a:bodyPr/>
          <a:p>
            <a:r>
              <a:rPr lang="pt-BR"/>
              <a:t/>
            </a: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8"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9"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0"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1"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2"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 name="PlaceHolder 6"/>
          <p:cNvSpPr>
            <a:spLocks noGrp="1"/>
          </p:cNvSpPr>
          <p:nvPr>
            <p:ph type="ftr" idx="2"/>
          </p:nvPr>
        </p:nvSpPr>
        <p:spPr/>
        <p:txBody>
          <a:bodyPr/>
          <a:p>
            <a:r>
              <a:t>Footer</a:t>
            </a:r>
          </a:p>
        </p:txBody>
      </p:sp>
      <p:sp>
        <p:nvSpPr>
          <p:cNvPr id="8" name="PlaceHolder 7"/>
          <p:cNvSpPr>
            <a:spLocks noGrp="1"/>
          </p:cNvSpPr>
          <p:nvPr>
            <p:ph type="sldNum" idx="3"/>
          </p:nvPr>
        </p:nvSpPr>
        <p:spPr/>
        <p:txBody>
          <a:bodyPr/>
          <a:p>
            <a:fld id="{251C6829-2A85-4BE6-A690-C1F17053E4EA}" type="slidenum">
              <a:t>&lt;#&gt;</a:t>
            </a:fld>
          </a:p>
        </p:txBody>
      </p:sp>
      <p:sp>
        <p:nvSpPr>
          <p:cNvPr id="9" name="PlaceHolder 8"/>
          <p:cNvSpPr>
            <a:spLocks noGrp="1"/>
          </p:cNvSpPr>
          <p:nvPr>
            <p:ph type="dt" idx="4"/>
          </p:nvPr>
        </p:nvSpPr>
        <p:spPr/>
        <p:txBody>
          <a:bodyPr/>
          <a:p>
            <a:r>
              <a:rPr lang="pt-BR"/>
              <a:t/>
            </a: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74"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5"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6"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7"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8"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9"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 name="PlaceHolder 8"/>
          <p:cNvSpPr>
            <a:spLocks noGrp="1"/>
          </p:cNvSpPr>
          <p:nvPr>
            <p:ph type="ftr" idx="2"/>
          </p:nvPr>
        </p:nvSpPr>
        <p:spPr/>
        <p:txBody>
          <a:bodyPr/>
          <a:p>
            <a:r>
              <a:t>Footer</a:t>
            </a:r>
          </a:p>
        </p:txBody>
      </p:sp>
      <p:sp>
        <p:nvSpPr>
          <p:cNvPr id="10" name="PlaceHolder 9"/>
          <p:cNvSpPr>
            <a:spLocks noGrp="1"/>
          </p:cNvSpPr>
          <p:nvPr>
            <p:ph type="sldNum" idx="3"/>
          </p:nvPr>
        </p:nvSpPr>
        <p:spPr/>
        <p:txBody>
          <a:bodyPr/>
          <a:p>
            <a:fld id="{DBD9EE99-8073-46BE-9F2C-651A8D58A9BB}" type="slidenum">
              <a:t>&lt;#&gt;</a:t>
            </a:fld>
          </a:p>
        </p:txBody>
      </p:sp>
      <p:sp>
        <p:nvSpPr>
          <p:cNvPr id="11" name="PlaceHolder 10"/>
          <p:cNvSpPr>
            <a:spLocks noGrp="1"/>
          </p:cNvSpPr>
          <p:nvPr>
            <p:ph type="dt" idx="4"/>
          </p:nvPr>
        </p:nvSpPr>
        <p:spPr/>
        <p:txBody>
          <a:bodyPr/>
          <a:p>
            <a:r>
              <a:rPr lang="pt-BR"/>
              <a:t/>
            </a: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5"/>
          </p:nvPr>
        </p:nvSpPr>
        <p:spPr/>
        <p:txBody>
          <a:bodyPr/>
          <a:p>
            <a:fld id="{D663134A-1667-4B54-AA5B-950FA438108B}" type="slidenum">
              <a:t>&lt;#&gt;</a:t>
            </a:fld>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4"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sldNum" idx="5"/>
          </p:nvPr>
        </p:nvSpPr>
        <p:spPr/>
        <p:txBody>
          <a:bodyPr/>
          <a:p>
            <a:fld id="{4268AD53-F288-4C3F-A82E-0E54014326D7}" type="slidenum">
              <a:t>&lt;#&gt;</a:t>
            </a:fld>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pt-BR" sz="3200" spc="-1" strike="noStrike">
              <a:latin typeface="Arial"/>
            </a:endParaRPr>
          </a:p>
        </p:txBody>
      </p:sp>
      <p:sp>
        <p:nvSpPr>
          <p:cNvPr id="4" name="PlaceHolder 3"/>
          <p:cNvSpPr>
            <a:spLocks noGrp="1"/>
          </p:cNvSpPr>
          <p:nvPr>
            <p:ph type="sldNum" idx="5"/>
          </p:nvPr>
        </p:nvSpPr>
        <p:spPr/>
        <p:txBody>
          <a:bodyPr/>
          <a:p>
            <a:fld id="{EE15DDC3-1BFD-48B2-B956-AF8CEBFDB99E}" type="slidenum">
              <a:t>&lt;#&gt;</a:t>
            </a:fld>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8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sldNum" idx="5"/>
          </p:nvPr>
        </p:nvSpPr>
        <p:spPr/>
        <p:txBody>
          <a:bodyPr/>
          <a:p>
            <a:fld id="{40A1F050-62A4-4C5E-BB6F-CDCE95BF78F4}" type="slidenum">
              <a:t>&lt;#&gt;</a:t>
            </a:fld>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 name="PlaceHolder 2"/>
          <p:cNvSpPr>
            <a:spLocks noGrp="1"/>
          </p:cNvSpPr>
          <p:nvPr>
            <p:ph type="sldNum" idx="5"/>
          </p:nvPr>
        </p:nvSpPr>
        <p:spPr/>
        <p:txBody>
          <a:bodyPr/>
          <a:p>
            <a:fld id="{1401B6B2-1F9B-4235-829F-87EC0FE5AF51}" type="slidenum">
              <a:t>&lt;#&gt;</a:t>
            </a:fld>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6"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pt-BR"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sldNum" idx="5"/>
          </p:nvPr>
        </p:nvSpPr>
        <p:spPr/>
        <p:txBody>
          <a:bodyPr/>
          <a:p>
            <a:fld id="{2450D706-680E-404A-9F6D-5CD02BABC4D3}" type="slidenum">
              <a:t>&lt;#&gt;</a:t>
            </a:fld>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9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9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sldNum" idx="5"/>
          </p:nvPr>
        </p:nvSpPr>
        <p:spPr/>
        <p:txBody>
          <a:bodyPr/>
          <a:p>
            <a:fld id="{8C791997-A339-416F-A855-18ADC6A6BB99}" type="slidenum">
              <a:t>&lt;#&gt;</a:t>
            </a:fld>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9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9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sldNum" idx="5"/>
          </p:nvPr>
        </p:nvSpPr>
        <p:spPr/>
        <p:txBody>
          <a:bodyPr/>
          <a:p>
            <a:fld id="{6E7AFBEB-8E5A-4C15-A027-0478C0584747}" type="slidenum">
              <a:t>&lt;#&gt;</a:t>
            </a:fld>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0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0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sldNum" idx="5"/>
          </p:nvPr>
        </p:nvSpPr>
        <p:spPr/>
        <p:txBody>
          <a:bodyPr/>
          <a:p>
            <a:fld id="{8A99B832-975A-4E6B-BE29-AA265105DA44}" type="slidenum">
              <a:t>&lt;#&gt;</a:t>
            </a:fld>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5"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06"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sldNum" idx="5"/>
          </p:nvPr>
        </p:nvSpPr>
        <p:spPr/>
        <p:txBody>
          <a:bodyPr/>
          <a:p>
            <a:fld id="{892B352F-47DD-461A-A548-8AC881C3CB96}" type="slidenum">
              <a:t>&lt;#&gt;</a:t>
            </a:fld>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08"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09"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0"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1"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 name="PlaceHolder 6"/>
          <p:cNvSpPr>
            <a:spLocks noGrp="1"/>
          </p:cNvSpPr>
          <p:nvPr>
            <p:ph type="sldNum" idx="5"/>
          </p:nvPr>
        </p:nvSpPr>
        <p:spPr/>
        <p:txBody>
          <a:bodyPr/>
          <a:p>
            <a:fld id="{769F62A5-92AB-4EC6-A984-819BFAD1D618}" type="slidenum">
              <a:t>&lt;#&gt;</a:t>
            </a:fld>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13"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4"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5"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6"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7"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18"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 name="PlaceHolder 8"/>
          <p:cNvSpPr>
            <a:spLocks noGrp="1"/>
          </p:cNvSpPr>
          <p:nvPr>
            <p:ph type="sldNum" idx="5"/>
          </p:nvPr>
        </p:nvSpPr>
        <p:spPr/>
        <p:txBody>
          <a:bodyPr/>
          <a:p>
            <a:fld id="{11CA75FF-424D-42AE-A94A-4328D368B35F}" type="slidenum">
              <a:t>&lt;#&gt;</a:t>
            </a:fld>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23" name="PlaceHolder 2"/>
          <p:cNvSpPr>
            <a:spLocks noGrp="1"/>
          </p:cNvSpPr>
          <p:nvPr>
            <p:ph type="subTitle"/>
          </p:nvPr>
        </p:nvSpPr>
        <p:spPr>
          <a:xfrm>
            <a:off x="609480" y="1604520"/>
            <a:ext cx="10972440" cy="39772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25" name="PlaceHolder 2"/>
          <p:cNvSpPr>
            <a:spLocks noGrp="1"/>
          </p:cNvSpPr>
          <p:nvPr>
            <p:ph/>
          </p:nvPr>
        </p:nvSpPr>
        <p:spPr>
          <a:xfrm>
            <a:off x="609480" y="1604520"/>
            <a:ext cx="10972440" cy="3977280"/>
          </a:xfrm>
          <a:prstGeom prst="rect">
            <a:avLst/>
          </a:prstGeom>
          <a:noFill/>
          <a:ln w="0">
            <a:noFill/>
          </a:ln>
        </p:spPr>
        <p:txBody>
          <a:bodyPr lIns="0" rIns="0" tIns="0" bIns="0" anchor="t">
            <a:normAutofit/>
          </a:bodyPr>
          <a:p>
            <a:endParaRPr b="0" lang="pt-BR"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8"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9"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2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128"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32"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33"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134"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36"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137"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38"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40"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1"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2"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44" name="PlaceHolder 2"/>
          <p:cNvSpPr>
            <a:spLocks noGrp="1"/>
          </p:cNvSpPr>
          <p:nvPr>
            <p:ph/>
          </p:nvPr>
        </p:nvSpPr>
        <p:spPr>
          <a:xfrm>
            <a:off x="609480" y="160452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5" name="PlaceHolder 3"/>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47"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9"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0" name="PlaceHolder 5"/>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52" name="PlaceHolder 2"/>
          <p:cNvSpPr>
            <a:spLocks noGrp="1"/>
          </p:cNvSpPr>
          <p:nvPr>
            <p:ph/>
          </p:nvPr>
        </p:nvSpPr>
        <p:spPr>
          <a:xfrm>
            <a:off x="60948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3" name="PlaceHolder 3"/>
          <p:cNvSpPr>
            <a:spLocks noGrp="1"/>
          </p:cNvSpPr>
          <p:nvPr>
            <p:ph/>
          </p:nvPr>
        </p:nvSpPr>
        <p:spPr>
          <a:xfrm>
            <a:off x="431964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4" name="PlaceHolder 4"/>
          <p:cNvSpPr>
            <a:spLocks noGrp="1"/>
          </p:cNvSpPr>
          <p:nvPr>
            <p:ph/>
          </p:nvPr>
        </p:nvSpPr>
        <p:spPr>
          <a:xfrm>
            <a:off x="8029800" y="160452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5" name="PlaceHolder 5"/>
          <p:cNvSpPr>
            <a:spLocks noGrp="1"/>
          </p:cNvSpPr>
          <p:nvPr>
            <p:ph/>
          </p:nvPr>
        </p:nvSpPr>
        <p:spPr>
          <a:xfrm>
            <a:off x="60948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6" name="PlaceHolder 6"/>
          <p:cNvSpPr>
            <a:spLocks noGrp="1"/>
          </p:cNvSpPr>
          <p:nvPr>
            <p:ph/>
          </p:nvPr>
        </p:nvSpPr>
        <p:spPr>
          <a:xfrm>
            <a:off x="431964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57" name="PlaceHolder 7"/>
          <p:cNvSpPr>
            <a:spLocks noGrp="1"/>
          </p:cNvSpPr>
          <p:nvPr>
            <p:ph/>
          </p:nvPr>
        </p:nvSpPr>
        <p:spPr>
          <a:xfrm>
            <a:off x="8029800" y="3682080"/>
            <a:ext cx="35330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3"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4" name="PlaceHolder 3"/>
          <p:cNvSpPr>
            <a:spLocks noGrp="1"/>
          </p:cNvSpPr>
          <p:nvPr>
            <p:ph/>
          </p:nvPr>
        </p:nvSpPr>
        <p:spPr>
          <a:xfrm>
            <a:off x="623196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15" name="PlaceHolder 4"/>
          <p:cNvSpPr>
            <a:spLocks noGrp="1"/>
          </p:cNvSpPr>
          <p:nvPr>
            <p:ph/>
          </p:nvPr>
        </p:nvSpPr>
        <p:spPr>
          <a:xfrm>
            <a:off x="60948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17" name="PlaceHolder 2"/>
          <p:cNvSpPr>
            <a:spLocks noGrp="1"/>
          </p:cNvSpPr>
          <p:nvPr>
            <p:ph/>
          </p:nvPr>
        </p:nvSpPr>
        <p:spPr>
          <a:xfrm>
            <a:off x="609480" y="1604520"/>
            <a:ext cx="5354280" cy="3977280"/>
          </a:xfrm>
          <a:prstGeom prst="rect">
            <a:avLst/>
          </a:prstGeom>
          <a:noFill/>
          <a:ln w="0">
            <a:noFill/>
          </a:ln>
        </p:spPr>
        <p:txBody>
          <a:bodyPr lIns="0" rIns="0" tIns="0" bIns="0" anchor="t">
            <a:normAutofit/>
          </a:bodyPr>
          <a:p>
            <a:endParaRPr b="0" lang="pt-BR" sz="3200" spc="-1" strike="noStrike">
              <a:latin typeface="Arial"/>
            </a:endParaRPr>
          </a:p>
        </p:txBody>
      </p:sp>
      <p:sp>
        <p:nvSpPr>
          <p:cNvPr id="18"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19" name="PlaceHolder 4"/>
          <p:cNvSpPr>
            <a:spLocks noGrp="1"/>
          </p:cNvSpPr>
          <p:nvPr>
            <p:ph/>
          </p:nvPr>
        </p:nvSpPr>
        <p:spPr>
          <a:xfrm>
            <a:off x="6231960" y="368208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endParaRPr b="0" lang="pt-BR" sz="4400" spc="-1" strike="noStrike">
              <a:latin typeface="Arial"/>
            </a:endParaRPr>
          </a:p>
        </p:txBody>
      </p:sp>
      <p:sp>
        <p:nvSpPr>
          <p:cNvPr id="21" name="PlaceHolder 2"/>
          <p:cNvSpPr>
            <a:spLocks noGrp="1"/>
          </p:cNvSpPr>
          <p:nvPr>
            <p:ph/>
          </p:nvPr>
        </p:nvSpPr>
        <p:spPr>
          <a:xfrm>
            <a:off x="60948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22" name="PlaceHolder 3"/>
          <p:cNvSpPr>
            <a:spLocks noGrp="1"/>
          </p:cNvSpPr>
          <p:nvPr>
            <p:ph/>
          </p:nvPr>
        </p:nvSpPr>
        <p:spPr>
          <a:xfrm>
            <a:off x="6231960" y="1604520"/>
            <a:ext cx="5354280" cy="1896840"/>
          </a:xfrm>
          <a:prstGeom prst="rect">
            <a:avLst/>
          </a:prstGeom>
          <a:noFill/>
          <a:ln w="0">
            <a:noFill/>
          </a:ln>
        </p:spPr>
        <p:txBody>
          <a:bodyPr lIns="0" rIns="0" tIns="0" bIns="0" anchor="t">
            <a:normAutofit/>
          </a:bodyPr>
          <a:p>
            <a:endParaRPr b="0" lang="pt-BR" sz="3200" spc="-1" strike="noStrike">
              <a:latin typeface="Arial"/>
            </a:endParaRPr>
          </a:p>
        </p:txBody>
      </p:sp>
      <p:sp>
        <p:nvSpPr>
          <p:cNvPr id="23" name="PlaceHolder 4"/>
          <p:cNvSpPr>
            <a:spLocks noGrp="1"/>
          </p:cNvSpPr>
          <p:nvPr>
            <p:ph/>
          </p:nvPr>
        </p:nvSpPr>
        <p:spPr>
          <a:xfrm>
            <a:off x="609480" y="3682080"/>
            <a:ext cx="10972440" cy="1896840"/>
          </a:xfrm>
          <a:prstGeom prst="rect">
            <a:avLst/>
          </a:prstGeom>
          <a:noFill/>
          <a:ln w="0">
            <a:noFill/>
          </a:ln>
        </p:spPr>
        <p:txBody>
          <a:bodyPr lIns="0" rIns="0" tIns="0" bIns="0" anchor="t">
            <a:normAutofit/>
          </a:bodyPr>
          <a:p>
            <a:endParaRPr b="0" lang="pt-BR" sz="3200" spc="-1" strike="noStrike">
              <a:latin typeface="Arial"/>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ftr" idx="1"/>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pt-BR" sz="1400" spc="-1" strike="noStrike">
                <a:latin typeface="Times New Roman"/>
              </a:defRPr>
            </a:lvl1pPr>
          </a:lstStyle>
          <a:p>
            <a:pPr algn="ctr">
              <a:lnSpc>
                <a:spcPct val="100000"/>
              </a:lnSpc>
              <a:buNone/>
            </a:pPr>
            <a:r>
              <a:rPr b="0" lang="pt-BR" sz="1400" spc="-1" strike="noStrike">
                <a:latin typeface="Times New Roman"/>
              </a:rPr>
              <a:t>&lt;rodapé&gt;</a:t>
            </a:r>
            <a:endParaRPr b="0" lang="pt-BR" sz="1400" spc="-1" strike="noStrike">
              <a:latin typeface="Times New Roman"/>
            </a:endParaRPr>
          </a:p>
        </p:txBody>
      </p:sp>
      <p:sp>
        <p:nvSpPr>
          <p:cNvPr id="1"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pt-BR" sz="4400" spc="-1" strike="noStrike">
                <a:latin typeface="Arial"/>
              </a:rPr>
              <a:t>Clique para editar o formato do texto do título</a:t>
            </a:r>
            <a:endParaRPr b="0" lang="pt-BR" sz="4400" spc="-1" strike="noStrike">
              <a:latin typeface="Arial"/>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ftr" idx="2"/>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pt-BR" sz="1400" spc="-1" strike="noStrike">
                <a:latin typeface="Times New Roman"/>
              </a:defRPr>
            </a:lvl1pPr>
          </a:lstStyle>
          <a:p>
            <a:pPr algn="ctr">
              <a:lnSpc>
                <a:spcPct val="100000"/>
              </a:lnSpc>
              <a:buNone/>
            </a:pPr>
            <a:r>
              <a:rPr b="0" lang="pt-BR" sz="1400" spc="-1" strike="noStrike">
                <a:latin typeface="Times New Roman"/>
              </a:rPr>
              <a:t>&lt;rodapé&gt;</a:t>
            </a:r>
            <a:endParaRPr b="0" lang="pt-BR" sz="1400" spc="-1" strike="noStrike">
              <a:latin typeface="Times New Roman"/>
            </a:endParaRPr>
          </a:p>
        </p:txBody>
      </p:sp>
      <p:sp>
        <p:nvSpPr>
          <p:cNvPr id="40" name="PlaceHolder 2"/>
          <p:cNvSpPr>
            <a:spLocks noGrp="1"/>
          </p:cNvSpPr>
          <p:nvPr>
            <p:ph type="sldNum" idx="3"/>
          </p:nvPr>
        </p:nvSpPr>
        <p:spPr>
          <a:xfrm>
            <a:off x="8714880" y="6025680"/>
            <a:ext cx="2742480" cy="40104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411B8DC3-09F1-4376-9421-F0C1CEB6E314}" type="slidenum">
              <a:rPr b="0" lang="en-US" sz="1600" spc="-1" strike="noStrike">
                <a:solidFill>
                  <a:srgbClr val="1c7ddb"/>
                </a:solidFill>
                <a:latin typeface="Abadi"/>
              </a:rPr>
              <a:t>&lt;número&gt;</a:t>
            </a:fld>
            <a:endParaRPr b="0" lang="pt-BR" sz="1600" spc="-1" strike="noStrike">
              <a:latin typeface="Times New Roman"/>
            </a:endParaRPr>
          </a:p>
        </p:txBody>
      </p:sp>
      <p:sp>
        <p:nvSpPr>
          <p:cNvPr id="41" name="PlaceHolder 3"/>
          <p:cNvSpPr>
            <a:spLocks noGrp="1"/>
          </p:cNvSpPr>
          <p:nvPr>
            <p:ph type="dt" idx="4"/>
          </p:nvPr>
        </p:nvSpPr>
        <p:spPr>
          <a:xfrm>
            <a:off x="838080" y="6356520"/>
            <a:ext cx="2742480" cy="364320"/>
          </a:xfrm>
          <a:prstGeom prst="rect">
            <a:avLst/>
          </a:prstGeom>
          <a:noFill/>
          <a:ln w="0">
            <a:noFill/>
          </a:ln>
        </p:spPr>
        <p:txBody>
          <a:bodyPr lIns="90000" rIns="90000" tIns="45000" bIns="45000" anchor="t">
            <a:noAutofit/>
          </a:bodyPr>
          <a:lstStyle>
            <a:lvl1pPr>
              <a:defRPr b="0" lang="pt-BR" sz="1400" spc="-1" strike="noStrike">
                <a:latin typeface="Times New Roman"/>
              </a:defRPr>
            </a:lvl1pPr>
          </a:lstStyle>
          <a:p>
            <a:r>
              <a:rPr b="0" lang="pt-BR" sz="1400" spc="-1" strike="noStrike">
                <a:latin typeface="Times New Roman"/>
              </a:rPr>
              <a:t>&lt;data/hora&gt;</a:t>
            </a:r>
            <a:endParaRPr b="0" lang="pt-BR" sz="1400" spc="-1" strike="noStrike">
              <a:latin typeface="Times New Roman"/>
            </a:endParaRPr>
          </a:p>
        </p:txBody>
      </p:sp>
      <p:sp>
        <p:nvSpPr>
          <p:cNvPr id="42" name="PlaceHolder 4"/>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pt-BR" sz="4400" spc="-1" strike="noStrike">
                <a:latin typeface="Arial"/>
              </a:rPr>
              <a:t>Clique para editar o formato do texto do título</a:t>
            </a:r>
            <a:endParaRPr b="0" lang="pt-BR" sz="4400" spc="-1" strike="noStrike">
              <a:latin typeface="Arial"/>
            </a:endParaRPr>
          </a:p>
        </p:txBody>
      </p:sp>
      <p:sp>
        <p:nvSpPr>
          <p:cNvPr id="43" name="PlaceHolder 5"/>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80" name="PlaceHolder 1"/>
          <p:cNvSpPr>
            <a:spLocks noGrp="1"/>
          </p:cNvSpPr>
          <p:nvPr>
            <p:ph type="sldNum" idx="5"/>
          </p:nvPr>
        </p:nvSpPr>
        <p:spPr>
          <a:xfrm>
            <a:off x="8714880" y="6025680"/>
            <a:ext cx="2742480" cy="40104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8C0FF309-5147-4977-B1E5-9679D92ED0EC}" type="slidenum">
              <a:rPr b="0" lang="en-US" sz="1600" spc="-1" strike="noStrike">
                <a:solidFill>
                  <a:srgbClr val="1c7ddb"/>
                </a:solidFill>
                <a:latin typeface="Abadi"/>
              </a:rPr>
              <a:t>&lt;número&gt;</a:t>
            </a:fld>
            <a:endParaRPr b="0" lang="pt-BR" sz="1600" spc="-1" strike="noStrike">
              <a:latin typeface="Times New Roman"/>
            </a:endParaRPr>
          </a:p>
        </p:txBody>
      </p:sp>
      <p:sp>
        <p:nvSpPr>
          <p:cNvPr id="81"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pt-BR" sz="4400" spc="-1" strike="noStrike">
                <a:latin typeface="Arial"/>
              </a:rPr>
              <a:t>Clique para editar o formato do texto do título</a:t>
            </a:r>
            <a:endParaRPr b="0" lang="pt-BR" sz="4400" spc="-1" strike="noStrike">
              <a:latin typeface="Arial"/>
            </a:endParaRPr>
          </a:p>
        </p:txBody>
      </p:sp>
      <p:sp>
        <p:nvSpPr>
          <p:cNvPr id="8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ftr" idx="6"/>
          </p:nvPr>
        </p:nvSpPr>
        <p:spPr>
          <a:xfrm>
            <a:off x="4038480" y="6356520"/>
            <a:ext cx="4114080" cy="364320"/>
          </a:xfrm>
          <a:prstGeom prst="rect">
            <a:avLst/>
          </a:prstGeom>
          <a:noFill/>
          <a:ln w="0">
            <a:noFill/>
          </a:ln>
        </p:spPr>
        <p:txBody>
          <a:bodyPr lIns="90000" rIns="90000" tIns="45000" bIns="45000" anchor="t">
            <a:noAutofit/>
          </a:bodyPr>
          <a:lstStyle>
            <a:lvl1pPr algn="ctr">
              <a:lnSpc>
                <a:spcPct val="100000"/>
              </a:lnSpc>
              <a:buNone/>
              <a:defRPr b="0" lang="pt-BR" sz="1400" spc="-1" strike="noStrike">
                <a:latin typeface="Times New Roman"/>
              </a:defRPr>
            </a:lvl1pPr>
          </a:lstStyle>
          <a:p>
            <a:pPr algn="ctr">
              <a:lnSpc>
                <a:spcPct val="100000"/>
              </a:lnSpc>
              <a:buNone/>
            </a:pPr>
            <a:r>
              <a:rPr b="0" lang="pt-BR" sz="1400" spc="-1" strike="noStrike">
                <a:latin typeface="Times New Roman"/>
              </a:rPr>
              <a:t>&lt;rodapé&gt;</a:t>
            </a:r>
            <a:endParaRPr b="0" lang="pt-BR" sz="1400" spc="-1" strike="noStrike">
              <a:latin typeface="Times New Roman"/>
            </a:endParaRPr>
          </a:p>
        </p:txBody>
      </p:sp>
      <p:sp>
        <p:nvSpPr>
          <p:cNvPr id="12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pPr algn="ctr">
              <a:buNone/>
            </a:pPr>
            <a:r>
              <a:rPr b="0" lang="pt-BR" sz="4400" spc="-1" strike="noStrike">
                <a:latin typeface="Arial"/>
              </a:rPr>
              <a:t>Clique para editar o formato do texto do título</a:t>
            </a:r>
            <a:endParaRPr b="0" lang="pt-BR" sz="4400" spc="-1" strike="noStrike">
              <a:latin typeface="Arial"/>
            </a:endParaRPr>
          </a:p>
        </p:txBody>
      </p:sp>
      <p:sp>
        <p:nvSpPr>
          <p:cNvPr id="12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spcBef>
                <a:spcPts val="1417"/>
              </a:spcBef>
              <a:buClr>
                <a:srgbClr val="000000"/>
              </a:buClr>
              <a:buSzPct val="45000"/>
              <a:buFont typeface="Wingdings" charset="2"/>
              <a:buChar char=""/>
            </a:pPr>
            <a:r>
              <a:rPr b="0" lang="pt-BR" sz="3200" spc="-1" strike="noStrike">
                <a:latin typeface="Arial"/>
              </a:rPr>
              <a:t>Clique para editar o formato do texto da estrutura de tópicos</a:t>
            </a:r>
            <a:endParaRPr b="0" lang="pt-BR" sz="3200" spc="-1" strike="noStrike">
              <a:latin typeface="Arial"/>
            </a:endParaRPr>
          </a:p>
          <a:p>
            <a:pPr lvl="1" marL="864000" indent="-324000">
              <a:spcBef>
                <a:spcPts val="1134"/>
              </a:spcBef>
              <a:buClr>
                <a:srgbClr val="000000"/>
              </a:buClr>
              <a:buSzPct val="75000"/>
              <a:buFont typeface="Symbol" charset="2"/>
              <a:buChar char=""/>
            </a:pPr>
            <a:r>
              <a:rPr b="0" lang="pt-BR" sz="2800" spc="-1" strike="noStrike">
                <a:latin typeface="Arial"/>
              </a:rPr>
              <a:t>2.º nível da estrutura de tópicos</a:t>
            </a:r>
            <a:endParaRPr b="0" lang="pt-BR" sz="2800" spc="-1" strike="noStrike">
              <a:latin typeface="Arial"/>
            </a:endParaRPr>
          </a:p>
          <a:p>
            <a:pPr lvl="2" marL="1296000" indent="-288000">
              <a:spcBef>
                <a:spcPts val="850"/>
              </a:spcBef>
              <a:buClr>
                <a:srgbClr val="000000"/>
              </a:buClr>
              <a:buSzPct val="45000"/>
              <a:buFont typeface="Wingdings" charset="2"/>
              <a:buChar char=""/>
            </a:pPr>
            <a:r>
              <a:rPr b="0" lang="pt-BR" sz="2400" spc="-1" strike="noStrike">
                <a:latin typeface="Arial"/>
              </a:rPr>
              <a:t>3.º nível da estrutura de tópicos</a:t>
            </a:r>
            <a:endParaRPr b="0" lang="pt-BR" sz="2400" spc="-1" strike="noStrike">
              <a:latin typeface="Arial"/>
            </a:endParaRPr>
          </a:p>
          <a:p>
            <a:pPr lvl="3" marL="1728000" indent="-216000">
              <a:spcBef>
                <a:spcPts val="567"/>
              </a:spcBef>
              <a:buClr>
                <a:srgbClr val="000000"/>
              </a:buClr>
              <a:buSzPct val="75000"/>
              <a:buFont typeface="Symbol" charset="2"/>
              <a:buChar char=""/>
            </a:pPr>
            <a:r>
              <a:rPr b="0" lang="pt-BR" sz="2000" spc="-1" strike="noStrike">
                <a:latin typeface="Arial"/>
              </a:rPr>
              <a:t>4.º nível da estrutura de tópicos</a:t>
            </a:r>
            <a:endParaRPr b="0" lang="pt-BR" sz="2000" spc="-1" strike="noStrike">
              <a:latin typeface="Arial"/>
            </a:endParaRPr>
          </a:p>
          <a:p>
            <a:pPr lvl="4" marL="2160000" indent="-216000">
              <a:spcBef>
                <a:spcPts val="283"/>
              </a:spcBef>
              <a:buClr>
                <a:srgbClr val="000000"/>
              </a:buClr>
              <a:buSzPct val="45000"/>
              <a:buFont typeface="Wingdings" charset="2"/>
              <a:buChar char=""/>
            </a:pPr>
            <a:r>
              <a:rPr b="0" lang="pt-BR" sz="2000" spc="-1" strike="noStrike">
                <a:latin typeface="Arial"/>
              </a:rPr>
              <a:t>5.º nível da estrutura de tópicos</a:t>
            </a:r>
            <a:endParaRPr b="0" lang="pt-BR" sz="2000" spc="-1" strike="noStrike">
              <a:latin typeface="Arial"/>
            </a:endParaRPr>
          </a:p>
          <a:p>
            <a:pPr lvl="5" marL="2592000" indent="-216000">
              <a:spcBef>
                <a:spcPts val="283"/>
              </a:spcBef>
              <a:buClr>
                <a:srgbClr val="000000"/>
              </a:buClr>
              <a:buSzPct val="45000"/>
              <a:buFont typeface="Wingdings" charset="2"/>
              <a:buChar char=""/>
            </a:pPr>
            <a:r>
              <a:rPr b="0" lang="pt-BR" sz="2000" spc="-1" strike="noStrike">
                <a:latin typeface="Arial"/>
              </a:rPr>
              <a:t>6.º nível da estrutura de tópicos</a:t>
            </a:r>
            <a:endParaRPr b="0" lang="pt-BR" sz="2000" spc="-1" strike="noStrike">
              <a:latin typeface="Arial"/>
            </a:endParaRPr>
          </a:p>
          <a:p>
            <a:pPr lvl="6" marL="3024000" indent="-216000">
              <a:spcBef>
                <a:spcPts val="283"/>
              </a:spcBef>
              <a:buClr>
                <a:srgbClr val="000000"/>
              </a:buClr>
              <a:buSzPct val="45000"/>
              <a:buFont typeface="Wingdings" charset="2"/>
              <a:buChar char=""/>
            </a:pPr>
            <a:r>
              <a:rPr b="0" lang="pt-BR" sz="2000" spc="-1" strike="noStrike">
                <a:latin typeface="Arial"/>
              </a:rPr>
              <a:t>7.º nível da estrutura de tópicos</a:t>
            </a:r>
            <a:endParaRPr b="0" lang="pt-BR" sz="2000" spc="-1" strike="noStrike">
              <a:latin typeface="Arial"/>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5.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25.xml"/>
</Relationships>
</file>

<file path=ppt/slides/_rels/slide1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wmf"/><Relationship Id="rId3"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wmf"/><Relationship Id="rId3"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25.xml"/>
</Relationships>
</file>

<file path=ppt/slides/_rels/slide24.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25.xml"/>
</Relationships>
</file>

<file path=ppt/slides/_rels/slide25.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25.xml"/>
</Relationships>
</file>

<file path=ppt/slides/_rels/slide26.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25.xml"/>
</Relationships>
</file>

<file path=ppt/slides/_rels/slide27.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25.xml"/>
</Relationships>
</file>

<file path=ppt/slides/_rels/slide28.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wmf"/><Relationship Id="rId3" Type="http://schemas.openxmlformats.org/officeDocument/2006/relationships/slideLayout" Target="../slideLayouts/slideLayout25.xml"/>
</Relationships>
</file>

<file path=ppt/slides/_rels/slide29.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wmf"/><Relationship Id="rId3"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5.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wmf"/><Relationship Id="rId3" Type="http://schemas.openxmlformats.org/officeDocument/2006/relationships/slideLayout" Target="../slideLayouts/slideLayout25.xml"/>
</Relationships>
</file>

<file path=ppt/slides/_rels/slide31.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25.xml"/>
</Relationships>
</file>

<file path=ppt/slides/_rels/slide32.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wmf"/><Relationship Id="rId3" Type="http://schemas.openxmlformats.org/officeDocument/2006/relationships/slideLayout" Target="../slideLayouts/slideLayout25.xml"/>
</Relationships>
</file>

<file path=ppt/slides/_rels/slide33.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image" Target="../media/image47.wmf"/><Relationship Id="rId3" Type="http://schemas.openxmlformats.org/officeDocument/2006/relationships/slideLayout" Target="../slideLayouts/slideLayout25.xml"/>
</Relationships>
</file>

<file path=ppt/slides/_rels/slide34.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wmf"/><Relationship Id="rId3" Type="http://schemas.openxmlformats.org/officeDocument/2006/relationships/slideLayout" Target="../slideLayouts/slideLayout25.xml"/>
</Relationships>
</file>

<file path=ppt/slides/_rels/slide35.xml.rels><?xml version="1.0" encoding="UTF-8"?>
<Relationships xmlns="http://schemas.openxmlformats.org/package/2006/relationships"><Relationship Id="rId1" Type="http://schemas.openxmlformats.org/officeDocument/2006/relationships/image" Target="../media/image50.jpeg"/><Relationship Id="rId2" Type="http://schemas.openxmlformats.org/officeDocument/2006/relationships/slideLayout" Target="../slideLayouts/slideLayout25.xml"/>
</Relationships>
</file>

<file path=ppt/slides/_rels/slide36.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oleObject" Target="../embeddings/oleObject1.bin"/><Relationship Id="rId3" Type="http://schemas.openxmlformats.org/officeDocument/2006/relationships/image" Target="../media/image52.wmf"/><Relationship Id="rId4" Type="http://schemas.openxmlformats.org/officeDocument/2006/relationships/oleObject" Target="../embeddings/oleObject2.bin"/><Relationship Id="rId5" Type="http://schemas.openxmlformats.org/officeDocument/2006/relationships/image" Target="../media/image53.wmf"/><Relationship Id="rId6" Type="http://schemas.openxmlformats.org/officeDocument/2006/relationships/image" Target="../media/image54.wmf"/><Relationship Id="rId7" Type="http://schemas.openxmlformats.org/officeDocument/2006/relationships/image" Target="../media/image55.wmf"/><Relationship Id="rId8" Type="http://schemas.openxmlformats.org/officeDocument/2006/relationships/slideLayout" Target="../slideLayouts/slideLayout25.xml"/>
</Relationships>
</file>

<file path=ppt/slides/_rels/slide37.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oleObject" Target="../embeddings/oleObject1.bin"/><Relationship Id="rId3" Type="http://schemas.openxmlformats.org/officeDocument/2006/relationships/image" Target="../media/image57.wmf"/><Relationship Id="rId4" Type="http://schemas.openxmlformats.org/officeDocument/2006/relationships/oleObject" Target="../embeddings/oleObject2.bin"/><Relationship Id="rId5" Type="http://schemas.openxmlformats.org/officeDocument/2006/relationships/image" Target="../media/image58.wmf"/><Relationship Id="rId6" Type="http://schemas.openxmlformats.org/officeDocument/2006/relationships/image" Target="../media/image59.wmf"/><Relationship Id="rId7" Type="http://schemas.openxmlformats.org/officeDocument/2006/relationships/image" Target="../media/image60.wmf"/><Relationship Id="rId8" Type="http://schemas.openxmlformats.org/officeDocument/2006/relationships/slideLayout" Target="../slideLayouts/slideLayout25.xml"/>
</Relationships>
</file>

<file path=ppt/slides/_rels/slide38.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oleObject" Target="../embeddings/oleObject1.bin"/><Relationship Id="rId3" Type="http://schemas.openxmlformats.org/officeDocument/2006/relationships/image" Target="../media/image62.wmf"/><Relationship Id="rId4" Type="http://schemas.openxmlformats.org/officeDocument/2006/relationships/image" Target="../media/image63.wmf"/><Relationship Id="rId5" Type="http://schemas.openxmlformats.org/officeDocument/2006/relationships/slideLayout" Target="../slideLayouts/slideLayout25.xml"/>
</Relationships>
</file>

<file path=ppt/slides/_rels/slide39.xml.rels><?xml version="1.0" encoding="UTF-8"?>
<Relationships xmlns="http://schemas.openxmlformats.org/package/2006/relationships"><Relationship Id="rId1" Type="http://schemas.openxmlformats.org/officeDocument/2006/relationships/image" Target="../media/image64.jpeg"/><Relationship Id="rId2"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
</Relationships>
</file>

<file path=ppt/slides/_rels/slide40.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25.xml"/>
</Relationships>
</file>

<file path=ppt/slides/_rels/slide41.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image" Target="../media/image67.png"/><Relationship Id="rId3" Type="http://schemas.openxmlformats.org/officeDocument/2006/relationships/slideLayout" Target="../slideLayouts/slideLayout25.xml"/>
</Relationships>
</file>

<file path=ppt/slides/_rels/slide42.xml.rels><?xml version="1.0" encoding="UTF-8"?>
<Relationships xmlns="http://schemas.openxmlformats.org/package/2006/relationships"><Relationship Id="rId1" Type="http://schemas.openxmlformats.org/officeDocument/2006/relationships/image" Target="../media/image68.png"/><Relationship Id="rId2" Type="http://schemas.openxmlformats.org/officeDocument/2006/relationships/slideLayout" Target="../slideLayouts/slideLayout25.xml"/>
</Relationships>
</file>

<file path=ppt/slides/_rels/slide43.xml.rels><?xml version="1.0" encoding="UTF-8"?>
<Relationships xmlns="http://schemas.openxmlformats.org/package/2006/relationships"><Relationship Id="rId1" Type="http://schemas.openxmlformats.org/officeDocument/2006/relationships/image" Target="../media/image69.png"/><Relationship Id="rId2" Type="http://schemas.openxmlformats.org/officeDocument/2006/relationships/slideLayout" Target="../slideLayouts/slideLayout25.xml"/><Relationship Id="rId3"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image" Target="../media/image70.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5.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8480" y="4568760"/>
            <a:ext cx="2513880" cy="638280"/>
          </a:xfrm>
          <a:prstGeom prst="rect">
            <a:avLst/>
          </a:prstGeom>
          <a:noFill/>
          <a:ln w="0">
            <a:noFill/>
          </a:ln>
        </p:spPr>
        <p:style>
          <a:lnRef idx="0"/>
          <a:fillRef idx="0"/>
          <a:effectRef idx="0"/>
          <a:fontRef idx="minor"/>
        </p:style>
        <p:txBody>
          <a:bodyPr lIns="90000" rIns="90000" tIns="45000" bIns="45000" anchor="t">
            <a:spAutoFit/>
          </a:bodyPr>
          <a:p>
            <a:pPr>
              <a:lnSpc>
                <a:spcPct val="100000"/>
              </a:lnSpc>
              <a:buNone/>
            </a:pPr>
            <a:r>
              <a:rPr b="0" lang="en-US" sz="1800" spc="-1" strike="noStrike">
                <a:solidFill>
                  <a:srgbClr val="e7e6e6"/>
                </a:solidFill>
                <a:latin typeface="Abadi"/>
                <a:ea typeface="SF Pro"/>
              </a:rPr>
              <a:t>Maiara Taniguchi</a:t>
            </a:r>
            <a:endParaRPr b="0" lang="pt-BR" sz="1800" spc="-1" strike="noStrike">
              <a:latin typeface="Arial"/>
            </a:endParaRPr>
          </a:p>
          <a:p>
            <a:pPr>
              <a:lnSpc>
                <a:spcPct val="100000"/>
              </a:lnSpc>
              <a:buNone/>
            </a:pPr>
            <a:r>
              <a:rPr b="0" lang="en-US" sz="1800" spc="-1" strike="noStrike">
                <a:solidFill>
                  <a:srgbClr val="e7e6e6"/>
                </a:solidFill>
                <a:latin typeface="Abadi"/>
                <a:ea typeface="SF Pro"/>
              </a:rPr>
              <a:t>2022</a:t>
            </a:r>
            <a:endParaRPr b="0" lang="pt-BR" sz="1800" spc="-1" strike="noStrike">
              <a:latin typeface="Arial"/>
            </a:endParaRPr>
          </a:p>
        </p:txBody>
      </p:sp>
      <p:pic>
        <p:nvPicPr>
          <p:cNvPr id="165" name="Picture 2" descr="IBM Skills Network Logo - Horizontal-noai copy.png"/>
          <p:cNvPicPr/>
          <p:nvPr/>
        </p:nvPicPr>
        <p:blipFill>
          <a:blip r:embed="rId2"/>
          <a:stretch/>
        </p:blipFill>
        <p:spPr>
          <a:xfrm>
            <a:off x="889920" y="676800"/>
            <a:ext cx="2103480" cy="62856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5" name="PlaceHolder 1"/>
          <p:cNvSpPr>
            <a:spLocks noGrp="1"/>
          </p:cNvSpPr>
          <p:nvPr>
            <p:ph/>
          </p:nvPr>
        </p:nvSpPr>
        <p:spPr>
          <a:xfrm>
            <a:off x="838080" y="1874880"/>
            <a:ext cx="105148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what map objects such as markers, circles, lines, etc. you created and added to a folium map</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Explain why you added those objects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interactive map with Folium map, as an external reference and peer-review purpose</a:t>
            </a:r>
            <a:endParaRPr b="0" lang="pt-BR" sz="2200" spc="-1" strike="noStrike">
              <a:latin typeface="Arial"/>
            </a:endParaRPr>
          </a:p>
          <a:p>
            <a:pPr>
              <a:lnSpc>
                <a:spcPct val="100000"/>
              </a:lnSpc>
              <a:spcBef>
                <a:spcPts val="1400"/>
              </a:spcBef>
              <a:buNone/>
            </a:pP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https://github.com/maiataniguchi/capstone_coursera</a:t>
            </a:r>
            <a:endParaRPr b="0" lang="pt-BR" sz="2200" spc="-1" strike="noStrike">
              <a:latin typeface="Arial"/>
            </a:endParaRPr>
          </a:p>
          <a:p>
            <a:pPr>
              <a:lnSpc>
                <a:spcPct val="100000"/>
              </a:lnSpc>
              <a:buNone/>
            </a:pPr>
            <a:endParaRPr b="0" lang="pt-BR" sz="1800" spc="-1" strike="noStrike">
              <a:latin typeface="Arial"/>
            </a:endParaRPr>
          </a:p>
          <a:p>
            <a:pPr>
              <a:lnSpc>
                <a:spcPct val="100000"/>
              </a:lnSpc>
              <a:buNone/>
            </a:pPr>
            <a:endParaRPr b="0" lang="pt-BR" sz="1800" spc="-1" strike="noStrike">
              <a:latin typeface="Arial"/>
            </a:endParaRPr>
          </a:p>
        </p:txBody>
      </p:sp>
      <p:sp>
        <p:nvSpPr>
          <p:cNvPr id="18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an Interactive Map with Folium</a:t>
            </a:r>
            <a:endParaRPr b="0" lang="pt-BR" sz="4000" spc="-1" strike="noStrike">
              <a:latin typeface="Arial"/>
            </a:endParaRPr>
          </a:p>
        </p:txBody>
      </p:sp>
      <p:sp>
        <p:nvSpPr>
          <p:cNvPr id="3" name="PlaceHolder 2"/>
          <p:cNvSpPr>
            <a:spLocks noGrp="1"/>
          </p:cNvSpPr>
          <p:nvPr>
            <p:ph type="sldNum" idx="5"/>
          </p:nvPr>
        </p:nvSpPr>
        <p:spPr/>
        <p:txBody>
          <a:bodyPr/>
          <a:p>
            <a:fld id="{306C2B10-A5D8-41E8-A6F7-A1FA08E39BEB}"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7"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Summarize what plots/graphs and interactions you have added to a dashboard</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Explain why you added those plots and interactions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Plotly Dash lab, as an external reference and peer-review purpose</a:t>
            </a:r>
            <a:endParaRPr b="0" lang="pt-BR" sz="2200" spc="-1" strike="noStrike">
              <a:latin typeface="Arial"/>
            </a:endParaRPr>
          </a:p>
          <a:p>
            <a:pPr>
              <a:lnSpc>
                <a:spcPct val="100000"/>
              </a:lnSpc>
              <a:buNone/>
            </a:pPr>
            <a:endParaRPr b="0" lang="pt-BR" sz="1800" spc="-1" strike="noStrike">
              <a:latin typeface="Arial"/>
            </a:endParaRPr>
          </a:p>
        </p:txBody>
      </p:sp>
      <p:sp>
        <p:nvSpPr>
          <p:cNvPr id="18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Build a Dashboard with Plotly Dash</a:t>
            </a:r>
            <a:endParaRPr b="0" lang="pt-BR" sz="4000" spc="-1" strike="noStrike">
              <a:latin typeface="Arial"/>
            </a:endParaRPr>
          </a:p>
        </p:txBody>
      </p:sp>
      <p:sp>
        <p:nvSpPr>
          <p:cNvPr id="3" name="PlaceHolder 2"/>
          <p:cNvSpPr>
            <a:spLocks noGrp="1"/>
          </p:cNvSpPr>
          <p:nvPr>
            <p:ph type="sldNum" idx="5"/>
          </p:nvPr>
        </p:nvSpPr>
        <p:spPr/>
        <p:txBody>
          <a:bodyPr/>
          <a:p>
            <a:fld id="{BB705416-080F-47D8-8C5E-FB36C09C9759}"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9"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how you built, evaluated, improved, and found the best performing classification model</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You need present your model development process using key phrases and flowchart</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https://github.com/maiataniguchi/capstone_coursera/blob/main/Machine%20Learning%20Prediction%20lab.ipynb</a:t>
            </a:r>
            <a:endParaRPr b="0" lang="pt-BR" sz="2200" spc="-1" strike="noStrike">
              <a:latin typeface="Arial"/>
            </a:endParaRPr>
          </a:p>
          <a:p>
            <a:pPr>
              <a:lnSpc>
                <a:spcPct val="100000"/>
              </a:lnSpc>
              <a:buNone/>
            </a:pPr>
            <a:endParaRPr b="0" lang="pt-BR" sz="1800" spc="-1" strike="noStrike">
              <a:latin typeface="Arial"/>
            </a:endParaRPr>
          </a:p>
        </p:txBody>
      </p:sp>
      <p:sp>
        <p:nvSpPr>
          <p:cNvPr id="19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Predictive Analysis (Classification)</a:t>
            </a:r>
            <a:endParaRPr b="0" lang="pt-BR" sz="4000" spc="-1" strike="noStrike">
              <a:latin typeface="Arial"/>
            </a:endParaRPr>
          </a:p>
        </p:txBody>
      </p:sp>
      <p:sp>
        <p:nvSpPr>
          <p:cNvPr id="3" name="PlaceHolder 2"/>
          <p:cNvSpPr>
            <a:spLocks noGrp="1"/>
          </p:cNvSpPr>
          <p:nvPr>
            <p:ph type="sldNum" idx="5"/>
          </p:nvPr>
        </p:nvSpPr>
        <p:spPr/>
        <p:txBody>
          <a:bodyPr/>
          <a:p>
            <a:fld id="{46832332-75EA-4665-BFD5-35F97C3FF021}"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1" name="Content Placeholder 2"/>
          <p:cNvSpPr/>
          <p:nvPr/>
        </p:nvSpPr>
        <p:spPr>
          <a:xfrm>
            <a:off x="840960" y="1807200"/>
            <a:ext cx="7067880" cy="1621080"/>
          </a:xfrm>
          <a:prstGeom prst="rect">
            <a:avLst/>
          </a:prstGeom>
          <a:noFill/>
          <a:ln w="0">
            <a:noFill/>
          </a:ln>
        </p:spPr>
        <p:style>
          <a:lnRef idx="0"/>
          <a:fillRef idx="0"/>
          <a:effectRef idx="0"/>
          <a:fontRef idx="minor"/>
        </p:style>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Exploratory data analysis results</a:t>
            </a: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Interactive analytics demo in screenshots</a:t>
            </a: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ea typeface="DejaVu Sans"/>
              </a:rPr>
              <a:t>Predictive analysis results</a:t>
            </a:r>
            <a:endParaRPr b="0" lang="pt-BR" sz="2200" spc="-1" strike="noStrike">
              <a:latin typeface="Arial"/>
            </a:endParaRPr>
          </a:p>
          <a:p>
            <a:pPr>
              <a:lnSpc>
                <a:spcPct val="90000"/>
              </a:lnSpc>
              <a:spcBef>
                <a:spcPts val="499"/>
              </a:spcBef>
              <a:buNone/>
            </a:pPr>
            <a:endParaRPr b="0" lang="pt-BR" sz="1800" spc="-1" strike="noStrike">
              <a:latin typeface="Arial"/>
            </a:endParaRPr>
          </a:p>
          <a:p>
            <a:pPr marL="457200">
              <a:lnSpc>
                <a:spcPct val="90000"/>
              </a:lnSpc>
              <a:spcBef>
                <a:spcPts val="499"/>
              </a:spcBef>
              <a:buNone/>
              <a:tabLst>
                <a:tab algn="l" pos="0"/>
              </a:tabLst>
            </a:pPr>
            <a:endParaRPr b="0" lang="pt-BR" sz="1800" spc="-1" strike="noStrike">
              <a:latin typeface="Arial"/>
            </a:endParaRPr>
          </a:p>
        </p:txBody>
      </p:sp>
      <p:sp>
        <p:nvSpPr>
          <p:cNvPr id="19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Results</a:t>
            </a:r>
            <a:endParaRPr b="0" lang="pt-BR" sz="4000" spc="-1" strike="noStrike">
              <a:latin typeface="Arial"/>
            </a:endParaRPr>
          </a:p>
        </p:txBody>
      </p:sp>
      <p:sp>
        <p:nvSpPr>
          <p:cNvPr id="2" name="PlaceHolder 1"/>
          <p:cNvSpPr>
            <a:spLocks noGrp="1"/>
          </p:cNvSpPr>
          <p:nvPr>
            <p:ph type="sldNum" idx="5"/>
          </p:nvPr>
        </p:nvSpPr>
        <p:spPr/>
        <p:txBody>
          <a:bodyPr/>
          <a:p>
            <a:fld id="{F5D27C81-629A-4501-BA0B-9B0FEF189DDB}"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3"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2</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Launch Site</a:t>
            </a:r>
            <a:endParaRPr b="0" lang="pt-BR" sz="4000" spc="-1" strike="noStrike">
              <a:latin typeface="Arial"/>
            </a:endParaRPr>
          </a:p>
        </p:txBody>
      </p:sp>
      <p:pic>
        <p:nvPicPr>
          <p:cNvPr id="195" name="" descr=""/>
          <p:cNvPicPr/>
          <p:nvPr/>
        </p:nvPicPr>
        <p:blipFill>
          <a:blip r:embed="rId2"/>
          <a:stretch/>
        </p:blipFill>
        <p:spPr>
          <a:xfrm>
            <a:off x="360" y="1757880"/>
            <a:ext cx="12191400" cy="2381760"/>
          </a:xfrm>
          <a:prstGeom prst="rect">
            <a:avLst/>
          </a:prstGeom>
          <a:ln w="0">
            <a:noFill/>
          </a:ln>
        </p:spPr>
      </p:pic>
      <p:sp>
        <p:nvSpPr>
          <p:cNvPr id="2" name="PlaceHolder 1"/>
          <p:cNvSpPr>
            <a:spLocks noGrp="1"/>
          </p:cNvSpPr>
          <p:nvPr>
            <p:ph type="sldNum" idx="5"/>
          </p:nvPr>
        </p:nvSpPr>
        <p:spPr/>
        <p:txBody>
          <a:bodyPr/>
          <a:p>
            <a:fld id="{616BD042-F1D6-45B0-96C8-C81E3C1A156C}"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Launch Site</a:t>
            </a:r>
            <a:endParaRPr b="0" lang="pt-BR" sz="4000" spc="-1" strike="noStrike">
              <a:latin typeface="Arial"/>
            </a:endParaRPr>
          </a:p>
        </p:txBody>
      </p:sp>
      <p:pic>
        <p:nvPicPr>
          <p:cNvPr id="197" name="" descr=""/>
          <p:cNvPicPr/>
          <p:nvPr/>
        </p:nvPicPr>
        <p:blipFill>
          <a:blip r:embed="rId2"/>
          <a:stretch/>
        </p:blipFill>
        <p:spPr>
          <a:xfrm>
            <a:off x="30960" y="2764800"/>
            <a:ext cx="12191400" cy="2380680"/>
          </a:xfrm>
          <a:prstGeom prst="rect">
            <a:avLst/>
          </a:prstGeom>
          <a:ln w="0">
            <a:noFill/>
          </a:ln>
        </p:spPr>
      </p:pic>
      <p:sp>
        <p:nvSpPr>
          <p:cNvPr id="2" name="PlaceHolder 1"/>
          <p:cNvSpPr>
            <a:spLocks noGrp="1"/>
          </p:cNvSpPr>
          <p:nvPr>
            <p:ph type="sldNum" idx="5"/>
          </p:nvPr>
        </p:nvSpPr>
        <p:spPr/>
        <p:txBody>
          <a:bodyPr/>
          <a:p>
            <a:fld id="{D3FDD64A-FB9A-4485-A0BD-95EE5040A687}"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8" name="PlaceHolder 1"/>
          <p:cNvSpPr>
            <a:spLocks noGrp="1"/>
          </p:cNvSpPr>
          <p:nvPr>
            <p:ph/>
          </p:nvPr>
        </p:nvSpPr>
        <p:spPr>
          <a:xfrm>
            <a:off x="770040" y="2082240"/>
            <a:ext cx="39315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bar chart for the success rate of each orbit type</a:t>
            </a:r>
            <a:endParaRPr b="0" lang="pt-BR" sz="2200" spc="-1" strike="noStrike">
              <a:latin typeface="Arial"/>
            </a:endParaRPr>
          </a:p>
          <a:p>
            <a:pPr>
              <a:lnSpc>
                <a:spcPct val="100000"/>
              </a:lnSpc>
              <a:spcBef>
                <a:spcPts val="1400"/>
              </a:spcBef>
              <a:buNone/>
            </a:pP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pt-BR" sz="2200" spc="-1" strike="noStrike">
              <a:latin typeface="Arial"/>
            </a:endParaRPr>
          </a:p>
        </p:txBody>
      </p:sp>
      <p:sp>
        <p:nvSpPr>
          <p:cNvPr id="19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Success Rate vs. Orbit Type</a:t>
            </a:r>
            <a:endParaRPr b="0" lang="pt-BR" sz="4000" spc="-1" strike="noStrike">
              <a:latin typeface="Arial"/>
            </a:endParaRPr>
          </a:p>
        </p:txBody>
      </p:sp>
      <p:pic>
        <p:nvPicPr>
          <p:cNvPr id="200" name="" descr=""/>
          <p:cNvPicPr/>
          <p:nvPr/>
        </p:nvPicPr>
        <p:blipFill>
          <a:blip r:embed="rId2"/>
          <a:stretch/>
        </p:blipFill>
        <p:spPr>
          <a:xfrm>
            <a:off x="5568120" y="2340000"/>
            <a:ext cx="4511520" cy="3094920"/>
          </a:xfrm>
          <a:prstGeom prst="rect">
            <a:avLst/>
          </a:prstGeom>
          <a:ln w="0">
            <a:noFill/>
          </a:ln>
        </p:spPr>
      </p:pic>
      <p:sp>
        <p:nvSpPr>
          <p:cNvPr id="3" name="PlaceHolder 2"/>
          <p:cNvSpPr>
            <a:spLocks noGrp="1"/>
          </p:cNvSpPr>
          <p:nvPr>
            <p:ph type="sldNum" idx="5"/>
          </p:nvPr>
        </p:nvSpPr>
        <p:spPr/>
        <p:txBody>
          <a:bodyPr/>
          <a:p>
            <a:fld id="{3C9A512D-0F22-4C08-AECC-BC0FB1DCAACE}"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Flight Number vs. Orbit Type</a:t>
            </a:r>
            <a:endParaRPr b="0" lang="pt-BR" sz="4000" spc="-1" strike="noStrike">
              <a:latin typeface="Arial"/>
            </a:endParaRPr>
          </a:p>
        </p:txBody>
      </p:sp>
      <p:pic>
        <p:nvPicPr>
          <p:cNvPr id="202" name="" descr=""/>
          <p:cNvPicPr/>
          <p:nvPr/>
        </p:nvPicPr>
        <p:blipFill>
          <a:blip r:embed="rId2"/>
          <a:stretch/>
        </p:blipFill>
        <p:spPr>
          <a:xfrm>
            <a:off x="4136040" y="2169360"/>
            <a:ext cx="3980880" cy="3571200"/>
          </a:xfrm>
          <a:prstGeom prst="rect">
            <a:avLst/>
          </a:prstGeom>
          <a:ln w="0">
            <a:noFill/>
          </a:ln>
        </p:spPr>
      </p:pic>
      <p:sp>
        <p:nvSpPr>
          <p:cNvPr id="2" name="PlaceHolder 1"/>
          <p:cNvSpPr>
            <a:spLocks noGrp="1"/>
          </p:cNvSpPr>
          <p:nvPr>
            <p:ph type="sldNum" idx="5"/>
          </p:nvPr>
        </p:nvSpPr>
        <p:spPr/>
        <p:txBody>
          <a:bodyPr/>
          <a:p>
            <a:fld id="{77A8F95C-AD33-4A83-8295-3407B7BAA355}"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3"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Payload vs. Orbit Type</a:t>
            </a:r>
            <a:endParaRPr b="0" lang="pt-BR" sz="4000" spc="-1" strike="noStrike">
              <a:latin typeface="Arial"/>
            </a:endParaRPr>
          </a:p>
        </p:txBody>
      </p:sp>
      <p:pic>
        <p:nvPicPr>
          <p:cNvPr id="204" name="" descr=""/>
          <p:cNvPicPr/>
          <p:nvPr/>
        </p:nvPicPr>
        <p:blipFill>
          <a:blip r:embed="rId2"/>
          <a:stretch/>
        </p:blipFill>
        <p:spPr>
          <a:xfrm>
            <a:off x="4136040" y="2169360"/>
            <a:ext cx="3980880" cy="3571200"/>
          </a:xfrm>
          <a:prstGeom prst="rect">
            <a:avLst/>
          </a:prstGeom>
          <a:ln w="0">
            <a:noFill/>
          </a:ln>
        </p:spPr>
      </p:pic>
      <p:sp>
        <p:nvSpPr>
          <p:cNvPr id="2" name="PlaceHolder 1"/>
          <p:cNvSpPr>
            <a:spLocks noGrp="1"/>
          </p:cNvSpPr>
          <p:nvPr>
            <p:ph type="sldNum" idx="5"/>
          </p:nvPr>
        </p:nvSpPr>
        <p:spPr/>
        <p:txBody>
          <a:bodyPr/>
          <a:p>
            <a:fld id="{851E4EAD-FFC2-46F4-B7A8-CA3B2942762C}"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9448920" y="6356520"/>
            <a:ext cx="2742480" cy="364320"/>
          </a:xfrm>
          <a:prstGeom prst="rect">
            <a:avLst/>
          </a:prstGeom>
          <a:noFill/>
          <a:ln w="0">
            <a:noFill/>
          </a:ln>
        </p:spPr>
        <p:txBody>
          <a:bodyPr lIns="90000" rIns="90000" tIns="45000" bIns="45000"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C2418068-C76F-479A-A0EA-17D46109530E}" type="slidenum">
              <a:rPr b="0" lang="en-US" sz="1600" spc="-1" strike="noStrike">
                <a:solidFill>
                  <a:srgbClr val="1c7ddb"/>
                </a:solidFill>
                <a:latin typeface="Abadi"/>
              </a:rPr>
              <a:t>&lt;número&gt;</a:t>
            </a:fld>
            <a:endParaRPr b="0" lang="pt-BR" sz="1600" spc="-1" strike="noStrike">
              <a:latin typeface="Times New Roman"/>
            </a:endParaRPr>
          </a:p>
        </p:txBody>
      </p:sp>
      <p:sp>
        <p:nvSpPr>
          <p:cNvPr id="167" name="TextBox 1"/>
          <p:cNvSpPr/>
          <p:nvPr/>
        </p:nvSpPr>
        <p:spPr>
          <a:xfrm>
            <a:off x="671400" y="281268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1</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5"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Success Yearly Trend</a:t>
            </a:r>
            <a:endParaRPr b="0" lang="pt-BR" sz="4000" spc="-1" strike="noStrike">
              <a:latin typeface="Arial"/>
            </a:endParaRPr>
          </a:p>
        </p:txBody>
      </p:sp>
      <p:pic>
        <p:nvPicPr>
          <p:cNvPr id="206" name="" descr=""/>
          <p:cNvPicPr/>
          <p:nvPr/>
        </p:nvPicPr>
        <p:blipFill>
          <a:blip r:embed="rId2"/>
          <a:stretch/>
        </p:blipFill>
        <p:spPr>
          <a:xfrm>
            <a:off x="3247920" y="1980000"/>
            <a:ext cx="4759560" cy="3265200"/>
          </a:xfrm>
          <a:prstGeom prst="rect">
            <a:avLst/>
          </a:prstGeom>
          <a:ln w="0">
            <a:noFill/>
          </a:ln>
        </p:spPr>
      </p:pic>
      <p:sp>
        <p:nvSpPr>
          <p:cNvPr id="2" name="PlaceHolder 1"/>
          <p:cNvSpPr>
            <a:spLocks noGrp="1"/>
          </p:cNvSpPr>
          <p:nvPr>
            <p:ph type="sldNum" idx="5"/>
          </p:nvPr>
        </p:nvSpPr>
        <p:spPr/>
        <p:txBody>
          <a:bodyPr/>
          <a:p>
            <a:fld id="{0EBE988C-2A58-4051-B395-42B2172DBA18}"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7"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the names of the unique launch sites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0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All Launch Site Names</a:t>
            </a:r>
            <a:endParaRPr b="0" lang="pt-BR" sz="4000" spc="-1" strike="noStrike">
              <a:latin typeface="Arial"/>
            </a:endParaRPr>
          </a:p>
        </p:txBody>
      </p:sp>
      <p:pic>
        <p:nvPicPr>
          <p:cNvPr id="209" name="" descr=""/>
          <p:cNvPicPr/>
          <p:nvPr/>
        </p:nvPicPr>
        <p:blipFill>
          <a:blip r:embed="rId2"/>
          <a:stretch/>
        </p:blipFill>
        <p:spPr>
          <a:xfrm>
            <a:off x="4680000" y="3060000"/>
            <a:ext cx="2130120" cy="2749680"/>
          </a:xfrm>
          <a:prstGeom prst="rect">
            <a:avLst/>
          </a:prstGeom>
          <a:ln w="0">
            <a:noFill/>
          </a:ln>
        </p:spPr>
      </p:pic>
      <p:sp>
        <p:nvSpPr>
          <p:cNvPr id="3" name="PlaceHolder 2"/>
          <p:cNvSpPr>
            <a:spLocks noGrp="1"/>
          </p:cNvSpPr>
          <p:nvPr>
            <p:ph type="sldNum" idx="5"/>
          </p:nvPr>
        </p:nvSpPr>
        <p:spPr/>
        <p:txBody>
          <a:bodyPr/>
          <a:p>
            <a:fld id="{6E334410-45A7-4A5A-8CD5-A0EA9A582D85}"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0"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5 records where launch sites begin with `CCA`</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1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Launch Site Names Begin with 'CCA'</a:t>
            </a:r>
            <a:endParaRPr b="0" lang="pt-BR" sz="4000" spc="-1" strike="noStrike">
              <a:latin typeface="Arial"/>
            </a:endParaRPr>
          </a:p>
        </p:txBody>
      </p:sp>
      <p:pic>
        <p:nvPicPr>
          <p:cNvPr id="212" name="" descr=""/>
          <p:cNvPicPr/>
          <p:nvPr/>
        </p:nvPicPr>
        <p:blipFill>
          <a:blip r:embed="rId2"/>
          <a:stretch/>
        </p:blipFill>
        <p:spPr>
          <a:xfrm>
            <a:off x="1714680" y="2832480"/>
            <a:ext cx="8610120" cy="3187440"/>
          </a:xfrm>
          <a:prstGeom prst="rect">
            <a:avLst/>
          </a:prstGeom>
          <a:ln w="0">
            <a:noFill/>
          </a:ln>
        </p:spPr>
      </p:pic>
      <p:sp>
        <p:nvSpPr>
          <p:cNvPr id="3" name="PlaceHolder 2"/>
          <p:cNvSpPr>
            <a:spLocks noGrp="1"/>
          </p:cNvSpPr>
          <p:nvPr>
            <p:ph type="sldNum" idx="5"/>
          </p:nvPr>
        </p:nvSpPr>
        <p:spPr/>
        <p:txBody>
          <a:bodyPr/>
          <a:p>
            <a:fld id="{43CE1A19-5B64-417C-8F00-87221C241CCE}"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3" name="PlaceHolder 1"/>
          <p:cNvSpPr>
            <a:spLocks noGrp="1"/>
          </p:cNvSpPr>
          <p:nvPr>
            <p:ph/>
          </p:nvPr>
        </p:nvSpPr>
        <p:spPr>
          <a:xfrm>
            <a:off x="694800" y="194904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payload carried by boosters from NASA</a:t>
            </a:r>
            <a:endParaRPr b="0" lang="pt-BR" sz="2200" spc="-1" strike="noStrike">
              <a:latin typeface="Arial"/>
            </a:endParaRPr>
          </a:p>
        </p:txBody>
      </p:sp>
      <p:sp>
        <p:nvSpPr>
          <p:cNvPr id="21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Total Payload Mass</a:t>
            </a:r>
            <a:endParaRPr b="0" lang="pt-BR" sz="4000" spc="-1" strike="noStrike">
              <a:latin typeface="Arial"/>
            </a:endParaRPr>
          </a:p>
        </p:txBody>
      </p:sp>
      <p:sp>
        <p:nvSpPr>
          <p:cNvPr id="215" name="Content Placeholder 1"/>
          <p:cNvSpPr/>
          <p:nvPr/>
        </p:nvSpPr>
        <p:spPr>
          <a:xfrm>
            <a:off x="3420000" y="3523320"/>
            <a:ext cx="5679720" cy="976320"/>
          </a:xfrm>
          <a:prstGeom prst="rect">
            <a:avLst/>
          </a:prstGeom>
          <a:noFill/>
          <a:ln w="0">
            <a:noFill/>
          </a:ln>
        </p:spPr>
        <p:style>
          <a:lnRef idx="0"/>
          <a:fillRef idx="0"/>
          <a:effectRef idx="0"/>
          <a:fontRef idx="minor"/>
        </p:style>
        <p:txBody>
          <a:bodyPr lIns="90000" rIns="90000" tIns="45000" bIns="45000" anchor="t">
            <a:normAutofit fontScale="86000"/>
          </a:bodyPr>
          <a:p>
            <a:pPr>
              <a:lnSpc>
                <a:spcPct val="100000"/>
              </a:lnSpc>
              <a:spcBef>
                <a:spcPts val="1400"/>
              </a:spcBef>
              <a:buNone/>
              <a:tabLst>
                <a:tab algn="l" pos="0"/>
              </a:tabLst>
            </a:pPr>
            <a:r>
              <a:rPr b="0" lang="en-US" sz="2200" spc="-1" strike="noStrike">
                <a:solidFill>
                  <a:srgbClr val="292929"/>
                </a:solidFill>
                <a:latin typeface="Abadi"/>
              </a:rPr>
              <a:t>Total payload carried by boosters from NASA</a:t>
            </a:r>
            <a:endParaRPr b="0" lang="pt-BR" sz="2200" spc="-1" strike="noStrike">
              <a:latin typeface="Arial"/>
            </a:endParaRPr>
          </a:p>
          <a:p>
            <a:pPr algn="ctr">
              <a:lnSpc>
                <a:spcPct val="100000"/>
              </a:lnSpc>
              <a:spcBef>
                <a:spcPts val="1400"/>
              </a:spcBef>
              <a:buNone/>
              <a:tabLst>
                <a:tab algn="l" pos="0"/>
              </a:tabLst>
            </a:pPr>
            <a:r>
              <a:rPr b="0" lang="en-US" sz="2200" spc="-1" strike="noStrike">
                <a:solidFill>
                  <a:srgbClr val="292929"/>
                </a:solidFill>
                <a:latin typeface="Abadi"/>
              </a:rPr>
              <a:t>45596</a:t>
            </a:r>
            <a:endParaRPr b="0" lang="pt-BR" sz="2200" spc="-1" strike="noStrike">
              <a:latin typeface="Arial"/>
            </a:endParaRPr>
          </a:p>
        </p:txBody>
      </p:sp>
      <p:sp>
        <p:nvSpPr>
          <p:cNvPr id="3" name="PlaceHolder 2"/>
          <p:cNvSpPr>
            <a:spLocks noGrp="1"/>
          </p:cNvSpPr>
          <p:nvPr>
            <p:ph type="sldNum" idx="5"/>
          </p:nvPr>
        </p:nvSpPr>
        <p:spPr/>
        <p:txBody>
          <a:bodyPr/>
          <a:p>
            <a:fld id="{B328F2EA-4CBC-4FF9-8DC1-7D1A642D5787}"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6"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average payload mass carried by booster version F9 v1.1</a:t>
            </a:r>
            <a:endParaRPr b="0" lang="pt-BR" sz="2200" spc="-1" strike="noStrike">
              <a:latin typeface="Arial"/>
            </a:endParaRPr>
          </a:p>
        </p:txBody>
      </p:sp>
      <p:sp>
        <p:nvSpPr>
          <p:cNvPr id="217"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Average Payload Mass by F9 v1.1</a:t>
            </a:r>
            <a:endParaRPr b="0" lang="pt-BR" sz="4000" spc="-1" strike="noStrike">
              <a:latin typeface="Arial"/>
            </a:endParaRPr>
          </a:p>
        </p:txBody>
      </p:sp>
      <p:sp>
        <p:nvSpPr>
          <p:cNvPr id="218" name="Content Placeholder 5"/>
          <p:cNvSpPr/>
          <p:nvPr/>
        </p:nvSpPr>
        <p:spPr>
          <a:xfrm>
            <a:off x="2778840" y="3960000"/>
            <a:ext cx="7120800" cy="1115640"/>
          </a:xfrm>
          <a:prstGeom prst="rect">
            <a:avLst/>
          </a:prstGeom>
          <a:noFill/>
          <a:ln w="0">
            <a:noFill/>
          </a:ln>
        </p:spPr>
        <p:style>
          <a:lnRef idx="0"/>
          <a:fillRef idx="0"/>
          <a:effectRef idx="0"/>
          <a:fontRef idx="minor"/>
        </p:style>
        <p:txBody>
          <a:bodyPr lIns="90000" rIns="90000" tIns="45000" bIns="45000" anchor="t">
            <a:normAutofit fontScale="86000"/>
          </a:bodyPr>
          <a:p>
            <a:pPr>
              <a:lnSpc>
                <a:spcPct val="100000"/>
              </a:lnSpc>
              <a:spcBef>
                <a:spcPts val="1400"/>
              </a:spcBef>
              <a:buNone/>
              <a:tabLst>
                <a:tab algn="l" pos="0"/>
              </a:tabLst>
            </a:pPr>
            <a:r>
              <a:rPr b="0" lang="en-US" sz="2200" spc="-1" strike="noStrike">
                <a:solidFill>
                  <a:srgbClr val="292929"/>
                </a:solidFill>
                <a:latin typeface="Abadi"/>
              </a:rPr>
              <a:t>Average payload mass carried by booster version F9 v1.1</a:t>
            </a:r>
            <a:endParaRPr b="0" lang="pt-BR" sz="2200" spc="-1" strike="noStrike">
              <a:latin typeface="Arial"/>
            </a:endParaRPr>
          </a:p>
          <a:p>
            <a:pPr algn="ctr">
              <a:lnSpc>
                <a:spcPct val="100000"/>
              </a:lnSpc>
              <a:spcBef>
                <a:spcPts val="1400"/>
              </a:spcBef>
              <a:buNone/>
              <a:tabLst>
                <a:tab algn="l" pos="0"/>
              </a:tabLst>
            </a:pPr>
            <a:r>
              <a:rPr b="0" lang="en-US" sz="2200" spc="-1" strike="noStrike">
                <a:solidFill>
                  <a:srgbClr val="292929"/>
                </a:solidFill>
                <a:latin typeface="Abadi"/>
              </a:rPr>
              <a:t>2928</a:t>
            </a:r>
            <a:endParaRPr b="0" lang="pt-BR" sz="2200" spc="-1" strike="noStrike">
              <a:latin typeface="Arial"/>
            </a:endParaRPr>
          </a:p>
        </p:txBody>
      </p:sp>
      <p:sp>
        <p:nvSpPr>
          <p:cNvPr id="3" name="PlaceHolder 2"/>
          <p:cNvSpPr>
            <a:spLocks noGrp="1"/>
          </p:cNvSpPr>
          <p:nvPr>
            <p:ph type="sldNum" idx="5"/>
          </p:nvPr>
        </p:nvSpPr>
        <p:spPr/>
        <p:txBody>
          <a:bodyPr/>
          <a:p>
            <a:fld id="{5E346156-2B5A-4ABA-9188-6069663A7514}"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9"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Find the dates of the first successful landing outcome on ground pad</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2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First Successful Ground Landing Date</a:t>
            </a:r>
            <a:endParaRPr b="0" lang="pt-BR" sz="4000" spc="-1" strike="noStrike">
              <a:latin typeface="Arial"/>
            </a:endParaRPr>
          </a:p>
        </p:txBody>
      </p:sp>
      <p:sp>
        <p:nvSpPr>
          <p:cNvPr id="3" name="PlaceHolder 2"/>
          <p:cNvSpPr>
            <a:spLocks noGrp="1"/>
          </p:cNvSpPr>
          <p:nvPr>
            <p:ph type="sldNum" idx="5"/>
          </p:nvPr>
        </p:nvSpPr>
        <p:spPr/>
        <p:txBody>
          <a:bodyPr/>
          <a:p>
            <a:fld id="{12EDED5E-B2F0-4202-A1FE-C1BD62BE8B26}"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1"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List the names of boosters which have successfully landed on drone ship and had payload mass greater than 4000 but less than 6000</a:t>
            </a:r>
            <a:endParaRPr b="0" lang="pt-BR" sz="2200" spc="-1" strike="noStrike">
              <a:latin typeface="Arial"/>
            </a:endParaRPr>
          </a:p>
          <a:p>
            <a:pPr>
              <a:lnSpc>
                <a:spcPct val="100000"/>
              </a:lnSpc>
              <a:spcBef>
                <a:spcPts val="1400"/>
              </a:spcBef>
              <a:buNone/>
            </a:pP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2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52000"/>
          </a:bodyPr>
          <a:p>
            <a:pPr>
              <a:lnSpc>
                <a:spcPct val="90000"/>
              </a:lnSpc>
              <a:buNone/>
            </a:pPr>
            <a:r>
              <a:rPr b="0" lang="en-US" sz="4000" spc="-1" strike="noStrike">
                <a:solidFill>
                  <a:srgbClr val="0b49cb"/>
                </a:solidFill>
                <a:latin typeface="Abadi"/>
                <a:ea typeface="IBM Plex Mono SemiBold"/>
              </a:rPr>
              <a:t>Successful Drone Ship Landing with Payload between 4000 and 6000</a:t>
            </a:r>
            <a:endParaRPr b="0" lang="pt-BR" sz="4000" spc="-1" strike="noStrike">
              <a:latin typeface="Arial"/>
            </a:endParaRPr>
          </a:p>
        </p:txBody>
      </p:sp>
      <p:sp>
        <p:nvSpPr>
          <p:cNvPr id="3" name="PlaceHolder 2"/>
          <p:cNvSpPr>
            <a:spLocks noGrp="1"/>
          </p:cNvSpPr>
          <p:nvPr>
            <p:ph type="sldNum" idx="5"/>
          </p:nvPr>
        </p:nvSpPr>
        <p:spPr/>
        <p:txBody>
          <a:bodyPr/>
          <a:p>
            <a:fld id="{B8AD0749-5C3B-40BD-B183-DC8F7B206AD1}"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3"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number of successful and failure mission outcomes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2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67000"/>
          </a:bodyPr>
          <a:p>
            <a:pPr>
              <a:lnSpc>
                <a:spcPct val="90000"/>
              </a:lnSpc>
              <a:buNone/>
            </a:pPr>
            <a:r>
              <a:rPr b="0" lang="en-US" sz="4000" spc="-1" strike="noStrike">
                <a:solidFill>
                  <a:srgbClr val="0b49cb"/>
                </a:solidFill>
                <a:latin typeface="Abadi"/>
                <a:ea typeface="IBM Plex Mono SemiBold"/>
              </a:rPr>
              <a:t>Total Number of Successful and Failure Mission Outcomes</a:t>
            </a:r>
            <a:endParaRPr b="0" lang="pt-BR" sz="4000" spc="-1" strike="noStrike">
              <a:latin typeface="Arial"/>
            </a:endParaRPr>
          </a:p>
        </p:txBody>
      </p:sp>
      <p:sp>
        <p:nvSpPr>
          <p:cNvPr id="3" name="PlaceHolder 2"/>
          <p:cNvSpPr>
            <a:spLocks noGrp="1"/>
          </p:cNvSpPr>
          <p:nvPr>
            <p:ph type="sldNum" idx="5"/>
          </p:nvPr>
        </p:nvSpPr>
        <p:spPr/>
        <p:txBody>
          <a:bodyPr/>
          <a:p>
            <a:fld id="{A05B1BF2-972D-44F6-84AE-E5491EB95FA9}"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5" name="PlaceHolder 1"/>
          <p:cNvSpPr>
            <a:spLocks noGrp="1"/>
          </p:cNvSpPr>
          <p:nvPr>
            <p:ph/>
          </p:nvPr>
        </p:nvSpPr>
        <p:spPr>
          <a:xfrm>
            <a:off x="770040" y="1825560"/>
            <a:ext cx="974484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List the names of the booster which have carried the maximum payload mass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pt-BR" sz="2200" spc="-1" strike="noStrike">
              <a:latin typeface="Arial"/>
            </a:endParaRPr>
          </a:p>
        </p:txBody>
      </p:sp>
      <p:sp>
        <p:nvSpPr>
          <p:cNvPr id="22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Boosters Carried Maximum Payload</a:t>
            </a:r>
            <a:endParaRPr b="0" lang="pt-BR" sz="4000" spc="-1" strike="noStrike">
              <a:latin typeface="Arial"/>
            </a:endParaRPr>
          </a:p>
        </p:txBody>
      </p:sp>
      <p:pic>
        <p:nvPicPr>
          <p:cNvPr id="227" name="" descr=""/>
          <p:cNvPicPr/>
          <p:nvPr/>
        </p:nvPicPr>
        <p:blipFill>
          <a:blip r:embed="rId2"/>
          <a:stretch/>
        </p:blipFill>
        <p:spPr>
          <a:xfrm>
            <a:off x="4860000" y="3600000"/>
            <a:ext cx="1900440" cy="2313360"/>
          </a:xfrm>
          <a:prstGeom prst="rect">
            <a:avLst/>
          </a:prstGeom>
          <a:ln w="0">
            <a:noFill/>
          </a:ln>
        </p:spPr>
      </p:pic>
      <p:sp>
        <p:nvSpPr>
          <p:cNvPr id="3" name="PlaceHolder 2"/>
          <p:cNvSpPr>
            <a:spLocks noGrp="1"/>
          </p:cNvSpPr>
          <p:nvPr>
            <p:ph type="sldNum" idx="5"/>
          </p:nvPr>
        </p:nvSpPr>
        <p:spPr/>
        <p:txBody>
          <a:bodyPr/>
          <a:p>
            <a:fld id="{098F65F0-1C97-44F3-85B2-2FF8EC5AAE9C}"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8" name="PlaceHolder 1"/>
          <p:cNvSpPr>
            <a:spLocks noGrp="1"/>
          </p:cNvSpPr>
          <p:nvPr>
            <p:ph/>
          </p:nvPr>
        </p:nvSpPr>
        <p:spPr>
          <a:xfrm>
            <a:off x="770040" y="1825560"/>
            <a:ext cx="9744840" cy="4350600"/>
          </a:xfrm>
          <a:prstGeom prst="rect">
            <a:avLst/>
          </a:prstGeom>
          <a:noFill/>
          <a:ln w="0">
            <a:noFill/>
          </a:ln>
        </p:spPr>
        <p:txBody>
          <a:bodyPr lIns="0" rIns="0" tIns="0" bIns="0" anchor="t">
            <a:normAutofit/>
          </a:bodyPr>
          <a:p>
            <a:pPr>
              <a:lnSpc>
                <a:spcPct val="100000"/>
              </a:lnSpc>
              <a:spcBef>
                <a:spcPts val="1400"/>
              </a:spcBef>
              <a:buNone/>
            </a:pPr>
            <a:r>
              <a:rPr b="0" lang="en-US" sz="2200" spc="-1" strike="noStrike">
                <a:solidFill>
                  <a:srgbClr val="292929"/>
                </a:solidFill>
                <a:latin typeface="Abadi"/>
              </a:rPr>
              <a:t>List the failed landing_outcomes in drone ship, their booster versions, and launch site names for in year 2015</a:t>
            </a:r>
            <a:endParaRPr b="0" lang="pt-BR" sz="2200" spc="-1" strike="noStrike">
              <a:latin typeface="Arial"/>
            </a:endParaRPr>
          </a:p>
        </p:txBody>
      </p:sp>
      <p:sp>
        <p:nvSpPr>
          <p:cNvPr id="22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2015 Launch Records</a:t>
            </a:r>
            <a:endParaRPr b="0" lang="pt-BR" sz="4000" spc="-1" strike="noStrike">
              <a:latin typeface="Arial"/>
            </a:endParaRPr>
          </a:p>
        </p:txBody>
      </p:sp>
      <p:pic>
        <p:nvPicPr>
          <p:cNvPr id="230" name="" descr=""/>
          <p:cNvPicPr/>
          <p:nvPr/>
        </p:nvPicPr>
        <p:blipFill>
          <a:blip r:embed="rId2"/>
          <a:stretch/>
        </p:blipFill>
        <p:spPr>
          <a:xfrm>
            <a:off x="3600000" y="3659040"/>
            <a:ext cx="4859640" cy="1560600"/>
          </a:xfrm>
          <a:prstGeom prst="rect">
            <a:avLst/>
          </a:prstGeom>
          <a:ln w="0">
            <a:noFill/>
          </a:ln>
        </p:spPr>
      </p:pic>
      <p:sp>
        <p:nvSpPr>
          <p:cNvPr id="3" name="PlaceHolder 2"/>
          <p:cNvSpPr>
            <a:spLocks noGrp="1"/>
          </p:cNvSpPr>
          <p:nvPr>
            <p:ph type="sldNum" idx="5"/>
          </p:nvPr>
        </p:nvSpPr>
        <p:spPr/>
        <p:txBody>
          <a:bodyPr/>
          <a:p>
            <a:fld id="{8803BAB0-C786-4CF4-92B2-A4925DC51FAD}"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8" name="Content Placeholder 2"/>
          <p:cNvSpPr/>
          <p:nvPr/>
        </p:nvSpPr>
        <p:spPr>
          <a:xfrm>
            <a:off x="770040" y="1580760"/>
            <a:ext cx="10104120" cy="5211000"/>
          </a:xfrm>
          <a:prstGeom prst="rect">
            <a:avLst/>
          </a:prstGeom>
          <a:noFill/>
          <a:ln w="0">
            <a:noFill/>
          </a:ln>
        </p:spPr>
        <p:style>
          <a:lnRef idx="0"/>
          <a:fillRef idx="0"/>
          <a:effectRef idx="0"/>
          <a:fontRef idx="minor"/>
        </p:style>
        <p:txBody>
          <a:bodyPr lIns="90000" rIns="90000" tIns="45000" bIns="45000" anchor="t">
            <a:normAutofit fontScale="27000"/>
          </a:bodyPr>
          <a:p>
            <a:pPr>
              <a:lnSpc>
                <a:spcPct val="120000"/>
              </a:lnSpc>
              <a:spcBef>
                <a:spcPts val="1400"/>
              </a:spcBef>
              <a:buNone/>
              <a:tabLst>
                <a:tab algn="l" pos="0"/>
              </a:tabLst>
            </a:pPr>
            <a:r>
              <a:rPr b="0" lang="en-US" sz="8800" spc="-1" strike="noStrike">
                <a:solidFill>
                  <a:srgbClr val="0b49cb"/>
                </a:solidFill>
                <a:latin typeface="Abadi"/>
                <a:ea typeface="DejaVu Sans"/>
              </a:rPr>
              <a:t>Executive Summary</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Data collection methodology:</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7600" spc="-1" strike="noStrike">
                <a:solidFill>
                  <a:srgbClr val="767171"/>
                </a:solidFill>
                <a:latin typeface="Abadi"/>
                <a:ea typeface="DejaVu Sans"/>
              </a:rPr>
              <a:t>Data was collected using SpaceX API and web scraping from Wikipedia</a:t>
            </a:r>
            <a:endParaRPr b="0" lang="pt-BR"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data wrangling</a:t>
            </a:r>
            <a:endParaRPr b="0" lang="pt-BR"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ea typeface="DejaVu Sans"/>
              </a:rPr>
              <a:t>Describe how data was processed</a:t>
            </a:r>
            <a:endParaRPr b="0" lang="pt-BR"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exploratory data analysis (EDA) using visualization and SQL</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interactive visual analytics using Folium and Plotly Dash</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ea typeface="DejaVu Sans"/>
              </a:rPr>
              <a:t>Perform predictive analysis using classification models</a:t>
            </a:r>
            <a:endParaRPr b="0" lang="pt-BR"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ea typeface="DejaVu Sans"/>
              </a:rPr>
              <a:t>How to build, tune, evaluate classification models</a:t>
            </a:r>
            <a:endParaRPr b="0" lang="pt-BR" sz="7600" spc="-1" strike="noStrike">
              <a:latin typeface="Arial"/>
            </a:endParaRPr>
          </a:p>
          <a:p>
            <a:pPr>
              <a:lnSpc>
                <a:spcPct val="120000"/>
              </a:lnSpc>
              <a:spcBef>
                <a:spcPts val="1400"/>
              </a:spcBef>
              <a:buNone/>
              <a:tabLst>
                <a:tab algn="l" pos="0"/>
              </a:tabLst>
            </a:pPr>
            <a:endParaRPr b="0" lang="pt-BR" sz="88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p:txBody>
      </p:sp>
      <p:sp>
        <p:nvSpPr>
          <p:cNvPr id="169"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Methodology</a:t>
            </a:r>
            <a:endParaRPr b="0" lang="pt-BR" sz="4000" spc="-1" strike="noStrike">
              <a:latin typeface="Arial"/>
            </a:endParaRPr>
          </a:p>
        </p:txBody>
      </p:sp>
      <p:sp>
        <p:nvSpPr>
          <p:cNvPr id="2" name="PlaceHolder 1"/>
          <p:cNvSpPr>
            <a:spLocks noGrp="1"/>
          </p:cNvSpPr>
          <p:nvPr>
            <p:ph type="sldNum" idx="5"/>
          </p:nvPr>
        </p:nvSpPr>
        <p:spPr/>
        <p:txBody>
          <a:bodyPr/>
          <a:p>
            <a:fld id="{2E02C160-313E-421C-8DC9-4DBBDD7D6D8E}"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1" name="PlaceHolder 1"/>
          <p:cNvSpPr>
            <a:spLocks noGrp="1"/>
          </p:cNvSpPr>
          <p:nvPr>
            <p:ph/>
          </p:nvPr>
        </p:nvSpPr>
        <p:spPr>
          <a:xfrm>
            <a:off x="770040" y="180000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Rank the count of landing outcomes (such as Failure (drone ship) or Success (ground pad)) between the date 2010-06-04 and 2017-03-20, in descending order</a:t>
            </a:r>
            <a:endParaRPr b="0" lang="pt-BR" sz="2200" spc="-1" strike="noStrike">
              <a:latin typeface="Arial"/>
            </a:endParaRPr>
          </a:p>
        </p:txBody>
      </p:sp>
      <p:sp>
        <p:nvSpPr>
          <p:cNvPr id="23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65000"/>
          </a:bodyPr>
          <a:p>
            <a:pPr>
              <a:lnSpc>
                <a:spcPct val="90000"/>
              </a:lnSpc>
              <a:buNone/>
            </a:pPr>
            <a:r>
              <a:rPr b="0" lang="en-US" sz="4000" spc="-1" strike="noStrike">
                <a:solidFill>
                  <a:srgbClr val="0b49cb"/>
                </a:solidFill>
                <a:latin typeface="Abadi"/>
                <a:ea typeface="IBM Plex Mono SemiBold"/>
              </a:rPr>
              <a:t>Rank Landing Outcomes Between 2010-06-04 and 2017-03-20</a:t>
            </a:r>
            <a:endParaRPr b="0" lang="pt-BR" sz="4000" spc="-1" strike="noStrike">
              <a:latin typeface="Arial"/>
            </a:endParaRPr>
          </a:p>
        </p:txBody>
      </p:sp>
      <p:pic>
        <p:nvPicPr>
          <p:cNvPr id="233" name="" descr=""/>
          <p:cNvPicPr/>
          <p:nvPr/>
        </p:nvPicPr>
        <p:blipFill>
          <a:blip r:embed="rId2"/>
          <a:stretch/>
        </p:blipFill>
        <p:spPr>
          <a:xfrm>
            <a:off x="5400000" y="2959200"/>
            <a:ext cx="2557800" cy="3662640"/>
          </a:xfrm>
          <a:prstGeom prst="rect">
            <a:avLst/>
          </a:prstGeom>
          <a:ln w="0">
            <a:noFill/>
          </a:ln>
        </p:spPr>
      </p:pic>
      <p:sp>
        <p:nvSpPr>
          <p:cNvPr id="3" name="PlaceHolder 2"/>
          <p:cNvSpPr>
            <a:spLocks noGrp="1"/>
          </p:cNvSpPr>
          <p:nvPr>
            <p:ph type="sldNum" idx="5"/>
          </p:nvPr>
        </p:nvSpPr>
        <p:spPr/>
        <p:txBody>
          <a:bodyPr/>
          <a:p>
            <a:fld id="{AA7F4B25-2EFE-4FC6-9039-75594A82229C}"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4" name="TextBox 6"/>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3</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5"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1&gt;</a:t>
            </a:r>
            <a:endParaRPr b="0" lang="pt-BR" sz="4000" spc="-1" strike="noStrike">
              <a:latin typeface="Arial"/>
            </a:endParaRPr>
          </a:p>
        </p:txBody>
      </p:sp>
      <p:pic>
        <p:nvPicPr>
          <p:cNvPr id="236" name="" descr=""/>
          <p:cNvPicPr/>
          <p:nvPr/>
        </p:nvPicPr>
        <p:blipFill>
          <a:blip r:embed="rId2"/>
          <a:stretch/>
        </p:blipFill>
        <p:spPr>
          <a:xfrm>
            <a:off x="1981080" y="1943280"/>
            <a:ext cx="7911720" cy="4749480"/>
          </a:xfrm>
          <a:prstGeom prst="rect">
            <a:avLst/>
          </a:prstGeom>
          <a:ln w="0">
            <a:noFill/>
          </a:ln>
        </p:spPr>
      </p:pic>
      <p:sp>
        <p:nvSpPr>
          <p:cNvPr id="2" name="PlaceHolder 1"/>
          <p:cNvSpPr>
            <a:spLocks noGrp="1"/>
          </p:cNvSpPr>
          <p:nvPr>
            <p:ph type="sldNum" idx="5"/>
          </p:nvPr>
        </p:nvSpPr>
        <p:spPr/>
        <p:txBody>
          <a:bodyPr/>
          <a:p>
            <a:fld id="{89272627-0075-4D56-BD51-832C36132D4F}"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7"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2&gt;</a:t>
            </a:r>
            <a:endParaRPr b="0" lang="pt-BR" sz="4000" spc="-1" strike="noStrike">
              <a:latin typeface="Arial"/>
            </a:endParaRPr>
          </a:p>
        </p:txBody>
      </p:sp>
      <p:pic>
        <p:nvPicPr>
          <p:cNvPr id="238" name="" descr=""/>
          <p:cNvPicPr/>
          <p:nvPr/>
        </p:nvPicPr>
        <p:blipFill>
          <a:blip r:embed="rId2"/>
          <a:stretch/>
        </p:blipFill>
        <p:spPr>
          <a:xfrm>
            <a:off x="2768760" y="1867320"/>
            <a:ext cx="6006600" cy="4978080"/>
          </a:xfrm>
          <a:prstGeom prst="rect">
            <a:avLst/>
          </a:prstGeom>
          <a:ln w="0">
            <a:noFill/>
          </a:ln>
        </p:spPr>
      </p:pic>
      <p:sp>
        <p:nvSpPr>
          <p:cNvPr id="2" name="PlaceHolder 1"/>
          <p:cNvSpPr>
            <a:spLocks noGrp="1"/>
          </p:cNvSpPr>
          <p:nvPr>
            <p:ph type="sldNum" idx="5"/>
          </p:nvPr>
        </p:nvSpPr>
        <p:spPr/>
        <p:txBody>
          <a:bodyPr/>
          <a:p>
            <a:fld id="{353B877B-ABF2-4D9E-B1DE-3E546B009A10}"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9" name="PlaceHolder 1"/>
          <p:cNvSpPr>
            <a:spLocks noGrp="1"/>
          </p:cNvSpPr>
          <p:nvPr>
            <p:ph/>
          </p:nvPr>
        </p:nvSpPr>
        <p:spPr>
          <a:xfrm>
            <a:off x="770040" y="1690560"/>
            <a:ext cx="8597160" cy="4314240"/>
          </a:xfrm>
          <a:prstGeom prst="rect">
            <a:avLst/>
          </a:prstGeom>
          <a:noFill/>
          <a:ln w="0">
            <a:noFill/>
          </a:ln>
        </p:spPr>
        <p:txBody>
          <a:bodyPr lIns="0" rIns="0" tIns="0" bIns="0" anchor="t">
            <a:normAutofit/>
          </a:bodyPr>
          <a:p>
            <a:pPr>
              <a:lnSpc>
                <a:spcPct val="100000"/>
              </a:lnSpc>
              <a:spcBef>
                <a:spcPts val="1400"/>
              </a:spcBef>
              <a:buNone/>
            </a:pPr>
            <a:endParaRPr b="0" lang="pt-BR" sz="2200" spc="-1" strike="noStrike">
              <a:latin typeface="Arial"/>
            </a:endParaRPr>
          </a:p>
          <a:p>
            <a:pPr>
              <a:lnSpc>
                <a:spcPct val="100000"/>
              </a:lnSpc>
              <a:spcBef>
                <a:spcPts val="1400"/>
              </a:spcBef>
              <a:buNone/>
            </a:pPr>
            <a:endParaRPr b="0" lang="pt-BR" sz="2200" spc="-1" strike="noStrike">
              <a:latin typeface="Arial"/>
            </a:endParaRPr>
          </a:p>
        </p:txBody>
      </p:sp>
      <p:sp>
        <p:nvSpPr>
          <p:cNvPr id="24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&lt;Folium Map Screenshot 3&gt;</a:t>
            </a:r>
            <a:endParaRPr b="0" lang="pt-BR" sz="4000" spc="-1" strike="noStrike">
              <a:latin typeface="Arial"/>
            </a:endParaRPr>
          </a:p>
        </p:txBody>
      </p:sp>
      <p:pic>
        <p:nvPicPr>
          <p:cNvPr id="241" name="" descr=""/>
          <p:cNvPicPr/>
          <p:nvPr/>
        </p:nvPicPr>
        <p:blipFill>
          <a:blip r:embed="rId2"/>
          <a:stretch/>
        </p:blipFill>
        <p:spPr>
          <a:xfrm>
            <a:off x="4496040" y="1284480"/>
            <a:ext cx="3783600" cy="5281200"/>
          </a:xfrm>
          <a:prstGeom prst="rect">
            <a:avLst/>
          </a:prstGeom>
          <a:ln w="0">
            <a:noFill/>
          </a:ln>
        </p:spPr>
      </p:pic>
      <p:sp>
        <p:nvSpPr>
          <p:cNvPr id="3" name="PlaceHolder 2"/>
          <p:cNvSpPr>
            <a:spLocks noGrp="1"/>
          </p:cNvSpPr>
          <p:nvPr>
            <p:ph type="sldNum" idx="5"/>
          </p:nvPr>
        </p:nvSpPr>
        <p:spPr/>
        <p:txBody>
          <a:bodyPr/>
          <a:p>
            <a:fld id="{BD3B9C27-D5CB-4980-BF45-4C4B63A6B594}"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2"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4</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3" name="PlaceHolder 1"/>
          <p:cNvSpPr>
            <a:spLocks noGrp="1"/>
          </p:cNvSpPr>
          <p:nvPr>
            <p:ph/>
          </p:nvPr>
        </p:nvSpPr>
        <p:spPr>
          <a:xfrm>
            <a:off x="3753360" y="1433880"/>
            <a:ext cx="4228560" cy="548280"/>
          </a:xfrm>
          <a:prstGeom prst="rect">
            <a:avLst/>
          </a:prstGeom>
          <a:noFill/>
          <a:ln w="0">
            <a:noFill/>
          </a:ln>
        </p:spPr>
        <p:txBody>
          <a:bodyPr lIns="0" rIns="0" tIns="0" bIns="0" anchor="t">
            <a:normAutofit fontScale="85000"/>
          </a:bodyPr>
          <a:p>
            <a:pPr>
              <a:lnSpc>
                <a:spcPct val="100000"/>
              </a:lnSpc>
              <a:spcBef>
                <a:spcPts val="1400"/>
              </a:spcBef>
              <a:buNone/>
              <a:tabLst>
                <a:tab algn="l" pos="0"/>
              </a:tabLst>
            </a:pPr>
            <a:r>
              <a:rPr b="0" lang="en-US" sz="2200" spc="-1" strike="noStrike">
                <a:solidFill>
                  <a:srgbClr val="292929"/>
                </a:solidFill>
                <a:latin typeface="Abadi"/>
              </a:rPr>
              <a:t>Launch success count for all sites</a:t>
            </a:r>
            <a:endParaRPr b="0" lang="pt-BR" sz="2200" spc="-1" strike="noStrike">
              <a:latin typeface="Arial"/>
            </a:endParaRPr>
          </a:p>
        </p:txBody>
      </p:sp>
      <p:sp>
        <p:nvSpPr>
          <p:cNvPr id="244" name="Title 3"/>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1&gt;</a:t>
            </a:r>
            <a:endParaRPr b="0" lang="pt-BR" sz="4000" spc="-1" strike="noStrike">
              <a:latin typeface="Arial"/>
            </a:endParaRPr>
          </a:p>
        </p:txBody>
      </p:sp>
      <p:graphicFrame>
        <p:nvGraphicFramePr>
          <p:cNvPr id="245" name=""/>
          <p:cNvGraphicFramePr/>
          <p:nvPr/>
        </p:nvGraphicFramePr>
        <p:xfrm>
          <a:off x="4182120" y="2329200"/>
          <a:ext cx="3371040" cy="2990160"/>
        </p:xfrm>
        <a:graphic>
          <a:graphicData uri="http://schemas.openxmlformats.org/presentationml/2006/ole">
            <p:oleObj r:id="rId2" spid="">
              <p:embed/>
              <p:pic>
                <p:nvPicPr>
                  <p:cNvPr id="246" name="" descr=""/>
                  <p:cNvPicPr/>
                  <p:nvPr/>
                </p:nvPicPr>
                <p:blipFill>
                  <a:blip r:embed="rId3"/>
                  <a:stretch/>
                </p:blipFill>
                <p:spPr>
                  <a:xfrm>
                    <a:off x="4182120" y="2329200"/>
                    <a:ext cx="3371040" cy="2990160"/>
                  </a:xfrm>
                  <a:prstGeom prst="rect">
                    <a:avLst/>
                  </a:prstGeom>
                  <a:ln w="0">
                    <a:noFill/>
                  </a:ln>
                </p:spPr>
              </p:pic>
            </p:oleObj>
          </a:graphicData>
        </a:graphic>
      </p:graphicFrame>
      <p:graphicFrame>
        <p:nvGraphicFramePr>
          <p:cNvPr id="247" name=""/>
          <p:cNvGraphicFramePr/>
          <p:nvPr/>
        </p:nvGraphicFramePr>
        <p:xfrm>
          <a:off x="8168400" y="3208680"/>
          <a:ext cx="1304280" cy="942120"/>
        </p:xfrm>
        <a:graphic>
          <a:graphicData uri="http://schemas.openxmlformats.org/presentationml/2006/ole">
            <p:oleObj r:id="rId4" spid="">
              <p:embed/>
              <p:pic>
                <p:nvPicPr>
                  <p:cNvPr id="248" name="" descr=""/>
                  <p:cNvPicPr/>
                  <p:nvPr/>
                </p:nvPicPr>
                <p:blipFill>
                  <a:blip r:embed="rId5"/>
                  <a:stretch/>
                </p:blipFill>
                <p:spPr>
                  <a:xfrm>
                    <a:off x="8168400" y="3208680"/>
                    <a:ext cx="1304280" cy="942120"/>
                  </a:xfrm>
                  <a:prstGeom prst="rect">
                    <a:avLst/>
                  </a:prstGeom>
                  <a:ln w="0">
                    <a:noFill/>
                  </a:ln>
                </p:spPr>
              </p:pic>
            </p:oleObj>
          </a:graphicData>
        </a:graphic>
      </p:graphicFrame>
      <p:pic>
        <p:nvPicPr>
          <p:cNvPr id="249" name="" descr=""/>
          <p:cNvPicPr/>
          <p:nvPr/>
        </p:nvPicPr>
        <p:blipFill>
          <a:blip r:embed="rId6"/>
          <a:stretch/>
        </p:blipFill>
        <p:spPr>
          <a:xfrm>
            <a:off x="4178160" y="2324160"/>
            <a:ext cx="3365280" cy="2984040"/>
          </a:xfrm>
          <a:prstGeom prst="rect">
            <a:avLst/>
          </a:prstGeom>
          <a:ln w="0">
            <a:noFill/>
          </a:ln>
        </p:spPr>
      </p:pic>
      <p:pic>
        <p:nvPicPr>
          <p:cNvPr id="250" name="" descr=""/>
          <p:cNvPicPr/>
          <p:nvPr/>
        </p:nvPicPr>
        <p:blipFill>
          <a:blip r:embed="rId7"/>
          <a:stretch/>
        </p:blipFill>
        <p:spPr>
          <a:xfrm>
            <a:off x="8166240" y="3200400"/>
            <a:ext cx="1294920" cy="939600"/>
          </a:xfrm>
          <a:prstGeom prst="rect">
            <a:avLst/>
          </a:prstGeom>
          <a:ln w="0">
            <a:noFill/>
          </a:ln>
        </p:spPr>
      </p:pic>
      <p:sp>
        <p:nvSpPr>
          <p:cNvPr id="3" name="PlaceHolder 2"/>
          <p:cNvSpPr>
            <a:spLocks noGrp="1"/>
          </p:cNvSpPr>
          <p:nvPr>
            <p:ph type="sldNum" idx="5"/>
          </p:nvPr>
        </p:nvSpPr>
        <p:spPr/>
        <p:txBody>
          <a:bodyPr/>
          <a:p>
            <a:fld id="{F7064430-57B6-4C5E-B55C-4E85896C4DAC}"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1" name="PlaceHolder 1"/>
          <p:cNvSpPr>
            <a:spLocks noGrp="1"/>
          </p:cNvSpPr>
          <p:nvPr>
            <p:ph/>
          </p:nvPr>
        </p:nvSpPr>
        <p:spPr>
          <a:xfrm>
            <a:off x="1897560" y="1787400"/>
            <a:ext cx="7475040" cy="548280"/>
          </a:xfrm>
          <a:prstGeom prst="rect">
            <a:avLst/>
          </a:prstGeom>
          <a:noFill/>
          <a:ln w="0">
            <a:noFill/>
          </a:ln>
        </p:spPr>
        <p:txBody>
          <a:bodyPr lIns="0" rIns="0" tIns="0" bIns="0" anchor="t">
            <a:normAutofit fontScale="85000"/>
          </a:bodyPr>
          <a:p>
            <a:pPr>
              <a:lnSpc>
                <a:spcPct val="100000"/>
              </a:lnSpc>
              <a:spcBef>
                <a:spcPts val="1400"/>
              </a:spcBef>
              <a:buNone/>
              <a:tabLst>
                <a:tab algn="l" pos="0"/>
              </a:tabLst>
            </a:pPr>
            <a:r>
              <a:rPr b="0" lang="en-US" sz="2200" spc="-1" strike="noStrike">
                <a:solidFill>
                  <a:srgbClr val="292929"/>
                </a:solidFill>
                <a:latin typeface="Abadi"/>
              </a:rPr>
              <a:t>Pie chart for the launch site with highest launch success ratio</a:t>
            </a: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1800" spc="-1" strike="noStrike">
              <a:latin typeface="Arial"/>
            </a:endParaRPr>
          </a:p>
        </p:txBody>
      </p:sp>
      <p:sp>
        <p:nvSpPr>
          <p:cNvPr id="252" name="Title 2"/>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2&gt;</a:t>
            </a:r>
            <a:endParaRPr b="0" lang="pt-BR" sz="4000" spc="-1" strike="noStrike">
              <a:latin typeface="Arial"/>
            </a:endParaRPr>
          </a:p>
        </p:txBody>
      </p:sp>
      <p:graphicFrame>
        <p:nvGraphicFramePr>
          <p:cNvPr id="253" name=""/>
          <p:cNvGraphicFramePr/>
          <p:nvPr/>
        </p:nvGraphicFramePr>
        <p:xfrm>
          <a:off x="3980880" y="2600640"/>
          <a:ext cx="3447360" cy="3056760"/>
        </p:xfrm>
        <a:graphic>
          <a:graphicData uri="http://schemas.openxmlformats.org/presentationml/2006/ole">
            <p:oleObj r:id="rId2" spid="">
              <p:embed/>
              <p:pic>
                <p:nvPicPr>
                  <p:cNvPr id="254" name="" descr=""/>
                  <p:cNvPicPr/>
                  <p:nvPr/>
                </p:nvPicPr>
                <p:blipFill>
                  <a:blip r:embed="rId3"/>
                  <a:stretch/>
                </p:blipFill>
                <p:spPr>
                  <a:xfrm>
                    <a:off x="3980880" y="2600640"/>
                    <a:ext cx="3447360" cy="3056760"/>
                  </a:xfrm>
                  <a:prstGeom prst="rect">
                    <a:avLst/>
                  </a:prstGeom>
                  <a:ln w="0">
                    <a:noFill/>
                  </a:ln>
                </p:spPr>
              </p:pic>
            </p:oleObj>
          </a:graphicData>
        </a:graphic>
      </p:graphicFrame>
      <p:graphicFrame>
        <p:nvGraphicFramePr>
          <p:cNvPr id="255" name=""/>
          <p:cNvGraphicFramePr/>
          <p:nvPr/>
        </p:nvGraphicFramePr>
        <p:xfrm>
          <a:off x="8105040" y="3062160"/>
          <a:ext cx="608760" cy="732600"/>
        </p:xfrm>
        <a:graphic>
          <a:graphicData uri="http://schemas.openxmlformats.org/presentationml/2006/ole">
            <p:oleObj r:id="rId4" spid="">
              <p:embed/>
              <p:pic>
                <p:nvPicPr>
                  <p:cNvPr id="256" name="" descr=""/>
                  <p:cNvPicPr/>
                  <p:nvPr/>
                </p:nvPicPr>
                <p:blipFill>
                  <a:blip r:embed="rId5"/>
                  <a:stretch/>
                </p:blipFill>
                <p:spPr>
                  <a:xfrm>
                    <a:off x="8105040" y="3062160"/>
                    <a:ext cx="608760" cy="732600"/>
                  </a:xfrm>
                  <a:prstGeom prst="rect">
                    <a:avLst/>
                  </a:prstGeom>
                  <a:ln w="0">
                    <a:noFill/>
                  </a:ln>
                </p:spPr>
              </p:pic>
            </p:oleObj>
          </a:graphicData>
        </a:graphic>
      </p:graphicFrame>
      <p:pic>
        <p:nvPicPr>
          <p:cNvPr id="257" name="" descr=""/>
          <p:cNvPicPr/>
          <p:nvPr/>
        </p:nvPicPr>
        <p:blipFill>
          <a:blip r:embed="rId6"/>
          <a:stretch/>
        </p:blipFill>
        <p:spPr>
          <a:xfrm>
            <a:off x="3975120" y="2590920"/>
            <a:ext cx="3441240" cy="3047760"/>
          </a:xfrm>
          <a:prstGeom prst="rect">
            <a:avLst/>
          </a:prstGeom>
          <a:ln w="0">
            <a:noFill/>
          </a:ln>
        </p:spPr>
      </p:pic>
      <p:pic>
        <p:nvPicPr>
          <p:cNvPr id="258" name="" descr=""/>
          <p:cNvPicPr/>
          <p:nvPr/>
        </p:nvPicPr>
        <p:blipFill>
          <a:blip r:embed="rId7"/>
          <a:stretch/>
        </p:blipFill>
        <p:spPr>
          <a:xfrm>
            <a:off x="8102520" y="3060720"/>
            <a:ext cx="609120" cy="723600"/>
          </a:xfrm>
          <a:prstGeom prst="rect">
            <a:avLst/>
          </a:prstGeom>
          <a:ln w="0">
            <a:noFill/>
          </a:ln>
        </p:spPr>
      </p:pic>
      <p:sp>
        <p:nvSpPr>
          <p:cNvPr id="3" name="PlaceHolder 2"/>
          <p:cNvSpPr>
            <a:spLocks noGrp="1"/>
          </p:cNvSpPr>
          <p:nvPr>
            <p:ph type="sldNum" idx="5"/>
          </p:nvPr>
        </p:nvSpPr>
        <p:spPr/>
        <p:txBody>
          <a:bodyPr/>
          <a:p>
            <a:fld id="{4111F0AC-ACA4-4954-8D08-CCF9B8EFA060}"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9" name="PlaceHolder 1"/>
          <p:cNvSpPr>
            <a:spLocks noGrp="1"/>
          </p:cNvSpPr>
          <p:nvPr>
            <p:ph/>
          </p:nvPr>
        </p:nvSpPr>
        <p:spPr>
          <a:xfrm>
            <a:off x="4176360" y="1567080"/>
            <a:ext cx="3701880" cy="412200"/>
          </a:xfrm>
          <a:prstGeom prst="rect">
            <a:avLst/>
          </a:prstGeom>
          <a:noFill/>
          <a:ln w="0">
            <a:noFill/>
          </a:ln>
        </p:spPr>
        <p:txBody>
          <a:bodyPr lIns="0" rIns="0" tIns="0" bIns="0" anchor="t">
            <a:normAutofit fontScale="78000"/>
          </a:bodyPr>
          <a:p>
            <a:pPr>
              <a:lnSpc>
                <a:spcPct val="100000"/>
              </a:lnSpc>
              <a:spcBef>
                <a:spcPts val="1400"/>
              </a:spcBef>
              <a:buNone/>
              <a:tabLst>
                <a:tab algn="l" pos="0"/>
              </a:tabLst>
            </a:pPr>
            <a:r>
              <a:rPr b="0" lang="en-US" sz="2200" spc="-1" strike="noStrike">
                <a:solidFill>
                  <a:srgbClr val="292929"/>
                </a:solidFill>
                <a:latin typeface="Abadi"/>
              </a:rPr>
              <a:t>Payload vs. Launch Outcome</a:t>
            </a:r>
            <a:endParaRPr b="0" lang="pt-BR" sz="2200" spc="-1" strike="noStrike">
              <a:latin typeface="Arial"/>
            </a:endParaRPr>
          </a:p>
        </p:txBody>
      </p:sp>
      <p:sp>
        <p:nvSpPr>
          <p:cNvPr id="260" name="Title 5"/>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&lt;Dashboard Screenshot 3&gt;</a:t>
            </a:r>
            <a:endParaRPr b="0" lang="pt-BR" sz="4000" spc="-1" strike="noStrike">
              <a:latin typeface="Arial"/>
            </a:endParaRPr>
          </a:p>
        </p:txBody>
      </p:sp>
      <p:graphicFrame>
        <p:nvGraphicFramePr>
          <p:cNvPr id="261" name=""/>
          <p:cNvGraphicFramePr/>
          <p:nvPr/>
        </p:nvGraphicFramePr>
        <p:xfrm>
          <a:off x="554400" y="2278080"/>
          <a:ext cx="11082240" cy="3138120"/>
        </p:xfrm>
        <a:graphic>
          <a:graphicData uri="http://schemas.openxmlformats.org/presentationml/2006/ole">
            <p:oleObj r:id="rId2" spid="">
              <p:embed/>
              <p:pic>
                <p:nvPicPr>
                  <p:cNvPr id="262" name="" descr=""/>
                  <p:cNvPicPr/>
                  <p:nvPr/>
                </p:nvPicPr>
                <p:blipFill>
                  <a:blip r:embed="rId3"/>
                  <a:stretch/>
                </p:blipFill>
                <p:spPr>
                  <a:xfrm>
                    <a:off x="554400" y="2278080"/>
                    <a:ext cx="11082240" cy="3138120"/>
                  </a:xfrm>
                  <a:prstGeom prst="rect">
                    <a:avLst/>
                  </a:prstGeom>
                  <a:ln w="0">
                    <a:noFill/>
                  </a:ln>
                </p:spPr>
              </p:pic>
            </p:oleObj>
          </a:graphicData>
        </a:graphic>
      </p:graphicFrame>
      <p:pic>
        <p:nvPicPr>
          <p:cNvPr id="263" name="" descr=""/>
          <p:cNvPicPr/>
          <p:nvPr/>
        </p:nvPicPr>
        <p:blipFill>
          <a:blip r:embed="rId4"/>
          <a:stretch/>
        </p:blipFill>
        <p:spPr>
          <a:xfrm>
            <a:off x="546120" y="2273400"/>
            <a:ext cx="11073960" cy="3136680"/>
          </a:xfrm>
          <a:prstGeom prst="rect">
            <a:avLst/>
          </a:prstGeom>
          <a:ln w="0">
            <a:noFill/>
          </a:ln>
        </p:spPr>
      </p:pic>
      <p:sp>
        <p:nvSpPr>
          <p:cNvPr id="3" name="PlaceHolder 2"/>
          <p:cNvSpPr>
            <a:spLocks noGrp="1"/>
          </p:cNvSpPr>
          <p:nvPr>
            <p:ph type="sldNum" idx="5"/>
          </p:nvPr>
        </p:nvSpPr>
        <p:spPr/>
        <p:txBody>
          <a:bodyPr/>
          <a:p>
            <a:fld id="{FC6C1A1F-7AF1-48C9-9943-6FC3421006D6}"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4"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ea typeface="DejaVu Sans"/>
              </a:rPr>
              <a:t>Section 5</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0" name="PlaceHolder 1"/>
          <p:cNvSpPr>
            <a:spLocks noGrp="1"/>
          </p:cNvSpPr>
          <p:nvPr>
            <p:ph/>
          </p:nvPr>
        </p:nvSpPr>
        <p:spPr>
          <a:xfrm>
            <a:off x="770040" y="1825560"/>
            <a:ext cx="10514880" cy="4350600"/>
          </a:xfrm>
          <a:prstGeom prst="rect">
            <a:avLst/>
          </a:prstGeom>
          <a:noFill/>
          <a:ln w="0">
            <a:noFill/>
          </a:ln>
        </p:spPr>
        <p:txBody>
          <a:bodyPr lIns="90000" rIns="90000" tIns="45000" bIns="45000" anchor="t">
            <a:noAutofit/>
          </a:bodyPr>
          <a:p>
            <a:pPr>
              <a:lnSpc>
                <a:spcPct val="100000"/>
              </a:lnSpc>
              <a:buNone/>
              <a:tabLst>
                <a:tab algn="l" pos="0"/>
              </a:tabLst>
            </a:pPr>
            <a:r>
              <a:rPr b="0" lang="en-GB" sz="4400" spc="-1" strike="noStrike">
                <a:solidFill>
                  <a:srgbClr val="000000"/>
                </a:solidFill>
                <a:latin typeface="Abadi"/>
              </a:rPr>
              <a:t>The Get Request was used to connect through the SpaceX API to collect data, clean the requested data as well as Web scraping. Data wrangling and formatting was performed.</a:t>
            </a:r>
            <a:endParaRPr b="0" lang="pt-BR" sz="4400" spc="-1" strike="noStrike">
              <a:latin typeface="Arial"/>
            </a:endParaRPr>
          </a:p>
          <a:p>
            <a:pPr>
              <a:lnSpc>
                <a:spcPct val="100000"/>
              </a:lnSpc>
              <a:buNone/>
              <a:tabLst>
                <a:tab algn="l" pos="0"/>
              </a:tabLst>
            </a:pPr>
            <a:endParaRPr b="0" lang="pt-BR" sz="1800" spc="-1" strike="noStrike">
              <a:latin typeface="Arial"/>
            </a:endParaRPr>
          </a:p>
        </p:txBody>
      </p:sp>
      <p:sp>
        <p:nvSpPr>
          <p:cNvPr id="17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a:t>
            </a:r>
            <a:endParaRPr b="0" lang="pt-BR" sz="4000" spc="-1" strike="noStrike">
              <a:latin typeface="Arial"/>
            </a:endParaRPr>
          </a:p>
        </p:txBody>
      </p:sp>
      <p:sp>
        <p:nvSpPr>
          <p:cNvPr id="3" name="PlaceHolder 2"/>
          <p:cNvSpPr>
            <a:spLocks noGrp="1"/>
          </p:cNvSpPr>
          <p:nvPr>
            <p:ph type="sldNum" idx="5"/>
          </p:nvPr>
        </p:nvSpPr>
        <p:spPr/>
        <p:txBody>
          <a:bodyPr/>
          <a:p>
            <a:fld id="{BF0A644B-554D-4DDE-BBAA-89338FEFB609}" type="slidenum">
              <a:t>4</a:t>
            </a:fld>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5" name="PlaceHolder 1"/>
          <p:cNvSpPr>
            <a:spLocks noGrp="1"/>
          </p:cNvSpPr>
          <p:nvPr>
            <p:ph/>
          </p:nvPr>
        </p:nvSpPr>
        <p:spPr>
          <a:xfrm>
            <a:off x="770040" y="2082240"/>
            <a:ext cx="5325120" cy="3810960"/>
          </a:xfrm>
          <a:prstGeom prst="rect">
            <a:avLst/>
          </a:prstGeom>
          <a:noFill/>
          <a:ln w="0">
            <a:noFill/>
          </a:ln>
        </p:spPr>
        <p:txBody>
          <a:bodyPr lIns="0" rIns="0" tIns="0" bIns="0" anchor="t">
            <a:normAutofit fontScale="77000"/>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Visualize the built model accuracy for all built classification models, in a bar chart</a:t>
            </a:r>
            <a:endParaRPr b="0" lang="pt-BR" sz="2200" spc="-1" strike="noStrike">
              <a:latin typeface="Arial"/>
            </a:endParaRPr>
          </a:p>
          <a:p>
            <a:pPr>
              <a:lnSpc>
                <a:spcPct val="100000"/>
              </a:lnSpc>
              <a:spcBef>
                <a:spcPts val="1400"/>
              </a:spcBef>
              <a:buNone/>
            </a:pP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Best model: Decision Tree (Accuracy = 88.57%)</a:t>
            </a: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Best hyper-parameters:</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Criterion: entropy</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Max depth: 8</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Max. features: auto</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Min. samples leaf: 4</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Min. samples split: 10</a:t>
            </a:r>
            <a:endParaRPr b="0" lang="pt-BR" sz="2200" spc="-1" strike="noStrike">
              <a:latin typeface="Arial"/>
            </a:endParaRPr>
          </a:p>
          <a:p>
            <a:pPr lvl="1" marL="864000" indent="-324000">
              <a:lnSpc>
                <a:spcPct val="90000"/>
              </a:lnSpc>
              <a:spcBef>
                <a:spcPts val="1134"/>
              </a:spcBef>
              <a:buClr>
                <a:srgbClr val="000000"/>
              </a:buClr>
              <a:buSzPct val="75000"/>
              <a:buFont typeface="Symbol"/>
              <a:buChar char=""/>
            </a:pPr>
            <a:r>
              <a:rPr b="0" lang="en-US" sz="2200" spc="-1" strike="noStrike">
                <a:solidFill>
                  <a:srgbClr val="292929"/>
                </a:solidFill>
                <a:latin typeface="Abadi"/>
              </a:rPr>
              <a:t>Splitter: random</a:t>
            </a:r>
            <a:endParaRPr b="0" lang="pt-BR" sz="2200" spc="-1" strike="noStrike">
              <a:latin typeface="Arial"/>
            </a:endParaRPr>
          </a:p>
        </p:txBody>
      </p:sp>
      <p:sp>
        <p:nvSpPr>
          <p:cNvPr id="266"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Classification Accuracy</a:t>
            </a:r>
            <a:endParaRPr b="0" lang="pt-BR" sz="4000" spc="-1" strike="noStrike">
              <a:latin typeface="Arial"/>
            </a:endParaRPr>
          </a:p>
        </p:txBody>
      </p:sp>
      <p:sp>
        <p:nvSpPr>
          <p:cNvPr id="3" name="PlaceHolder 2"/>
          <p:cNvSpPr>
            <a:spLocks noGrp="1"/>
          </p:cNvSpPr>
          <p:nvPr>
            <p:ph type="sldNum" idx="5"/>
          </p:nvPr>
        </p:nvSpPr>
        <p:spPr/>
        <p:txBody>
          <a:bodyPr/>
          <a:p>
            <a:fld id="{FE1E7E26-8D7B-4E62-859A-6199EE9AC12F}"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7" name="PlaceHolder 1"/>
          <p:cNvSpPr>
            <a:spLocks noGrp="1"/>
          </p:cNvSpPr>
          <p:nvPr>
            <p:ph/>
          </p:nvPr>
        </p:nvSpPr>
        <p:spPr>
          <a:xfrm>
            <a:off x="770040" y="2057400"/>
            <a:ext cx="9477360" cy="381096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The matrix diagonal represent to the accurate hits of the model, therefore the model correctly predict all lands, but miss some of the examples that did not land, incorrectly classifying half of them as “land”</a:t>
            </a:r>
            <a:endParaRPr b="0" lang="pt-BR" sz="2200" spc="-1" strike="noStrike">
              <a:latin typeface="Arial"/>
            </a:endParaRPr>
          </a:p>
        </p:txBody>
      </p:sp>
      <p:sp>
        <p:nvSpPr>
          <p:cNvPr id="268"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Confusion Matrix</a:t>
            </a:r>
            <a:endParaRPr b="0" lang="pt-BR" sz="4000" spc="-1" strike="noStrike">
              <a:latin typeface="Arial"/>
            </a:endParaRPr>
          </a:p>
        </p:txBody>
      </p:sp>
      <p:pic>
        <p:nvPicPr>
          <p:cNvPr id="269" name="" descr=""/>
          <p:cNvPicPr/>
          <p:nvPr/>
        </p:nvPicPr>
        <p:blipFill>
          <a:blip r:embed="rId2"/>
          <a:stretch/>
        </p:blipFill>
        <p:spPr>
          <a:xfrm>
            <a:off x="3466440" y="3240000"/>
            <a:ext cx="4453200" cy="3254040"/>
          </a:xfrm>
          <a:prstGeom prst="rect">
            <a:avLst/>
          </a:prstGeom>
          <a:ln w="0">
            <a:noFill/>
          </a:ln>
        </p:spPr>
      </p:pic>
      <p:sp>
        <p:nvSpPr>
          <p:cNvPr id="3" name="PlaceHolder 2"/>
          <p:cNvSpPr>
            <a:spLocks noGrp="1"/>
          </p:cNvSpPr>
          <p:nvPr>
            <p:ph type="sldNum" idx="5"/>
          </p:nvPr>
        </p:nvSpPr>
        <p:spPr/>
        <p:txBody>
          <a:bodyPr/>
          <a:p>
            <a:fld id="{049D6587-6A83-47D5-A7C5-E11D7555D2FF}"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0" name="PlaceHolder 1"/>
          <p:cNvSpPr>
            <a:spLocks noGrp="1"/>
          </p:cNvSpPr>
          <p:nvPr>
            <p:ph/>
          </p:nvPr>
        </p:nvSpPr>
        <p:spPr>
          <a:xfrm>
            <a:off x="770040" y="1874880"/>
            <a:ext cx="59032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Models present similar performance</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Accuracy always under 90% and over 80%</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More data should be necessary to assure the best model</a:t>
            </a:r>
            <a:endParaRPr b="0" lang="pt-BR" sz="2200" spc="-1" strike="noStrike">
              <a:latin typeface="Arial"/>
            </a:endParaRPr>
          </a:p>
          <a:p>
            <a:pPr>
              <a:lnSpc>
                <a:spcPct val="100000"/>
              </a:lnSpc>
              <a:spcBef>
                <a:spcPts val="1400"/>
              </a:spcBef>
              <a:buNone/>
            </a:pPr>
            <a:endParaRPr b="0" lang="pt-BR" sz="2200" spc="-1" strike="noStrike">
              <a:latin typeface="Arial"/>
            </a:endParaRPr>
          </a:p>
        </p:txBody>
      </p:sp>
      <p:sp>
        <p:nvSpPr>
          <p:cNvPr id="271"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Conclusions</a:t>
            </a:r>
            <a:endParaRPr b="0" lang="pt-BR" sz="4000" spc="-1" strike="noStrike">
              <a:latin typeface="Arial"/>
            </a:endParaRPr>
          </a:p>
        </p:txBody>
      </p:sp>
      <p:sp>
        <p:nvSpPr>
          <p:cNvPr id="3" name="PlaceHolder 2"/>
          <p:cNvSpPr>
            <a:spLocks noGrp="1"/>
          </p:cNvSpPr>
          <p:nvPr>
            <p:ph type="sldNum" idx="5"/>
          </p:nvPr>
        </p:nvSpPr>
        <p:spPr/>
        <p:txBody>
          <a:bodyPr/>
          <a:p>
            <a:fld id="{33EB7CA5-C3AE-48DB-B5F1-20D00BAE1428}" type="slidenum">
              <a:t>42</a:t>
            </a:fld>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2" name="PlaceHolder 1"/>
          <p:cNvSpPr>
            <a:spLocks noGrp="1"/>
          </p:cNvSpPr>
          <p:nvPr>
            <p:ph/>
          </p:nvPr>
        </p:nvSpPr>
        <p:spPr>
          <a:xfrm>
            <a:off x="770040" y="1859400"/>
            <a:ext cx="10514880" cy="435060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Include any relevant assets like Python code snippets, SQL queries, charts, Notebook outputs, or data sets that you may have created during this project</a:t>
            </a:r>
            <a:endParaRPr b="0" lang="pt-BR" sz="2200" spc="-1" strike="noStrike">
              <a:latin typeface="Arial"/>
            </a:endParaRPr>
          </a:p>
        </p:txBody>
      </p:sp>
      <p:sp>
        <p:nvSpPr>
          <p:cNvPr id="273"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Appendix</a:t>
            </a:r>
            <a:endParaRPr b="0" lang="pt-BR" sz="4000" spc="-1" strike="noStrike">
              <a:latin typeface="Arial"/>
            </a:endParaRPr>
          </a:p>
        </p:txBody>
      </p:sp>
      <p:sp>
        <p:nvSpPr>
          <p:cNvPr id="3" name="PlaceHolder 2"/>
          <p:cNvSpPr>
            <a:spLocks noGrp="1"/>
          </p:cNvSpPr>
          <p:nvPr>
            <p:ph type="sldNum" idx="5"/>
          </p:nvPr>
        </p:nvSpPr>
        <p:spPr/>
        <p:txBody>
          <a:bodyPr/>
          <a:p>
            <a:fld id="{7B818D43-63E3-4F69-9567-704DC3534854}"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p:nvPr>
        </p:nvSpPr>
        <p:spPr>
          <a:xfrm>
            <a:off x="5910120" y="1792440"/>
            <a:ext cx="5460120" cy="4206240"/>
          </a:xfrm>
          <a:prstGeom prst="rect">
            <a:avLst/>
          </a:prstGeom>
          <a:noFill/>
          <a:ln w="0">
            <a:solidFill>
              <a:srgbClr val="0b49cb"/>
            </a:solidFill>
            <a:prstDash val="dash"/>
          </a:ln>
        </p:spPr>
        <p:txBody>
          <a:bodyPr lIns="0" rIns="0" tIns="0" bIns="0" anchor="t">
            <a:normAutofit/>
          </a:bodyPr>
          <a:p>
            <a:pPr>
              <a:lnSpc>
                <a:spcPct val="100000"/>
              </a:lnSpc>
              <a:buNone/>
              <a:tabLst>
                <a:tab algn="l" pos="0"/>
              </a:tabLst>
            </a:pPr>
            <a:endParaRPr b="0" lang="pt-BR" sz="2200" spc="-1" strike="noStrike">
              <a:latin typeface="Arial"/>
            </a:endParaRPr>
          </a:p>
          <a:p>
            <a:pPr>
              <a:lnSpc>
                <a:spcPct val="100000"/>
              </a:lnSpc>
              <a:buNone/>
              <a:tabLst>
                <a:tab algn="l" pos="0"/>
              </a:tabLst>
            </a:pPr>
            <a:endParaRPr b="0" lang="pt-BR" sz="2200" spc="-1" strike="noStrike">
              <a:latin typeface="Arial"/>
            </a:endParaRPr>
          </a:p>
          <a:p>
            <a:pPr>
              <a:lnSpc>
                <a:spcPct val="100000"/>
              </a:lnSpc>
              <a:buNone/>
              <a:tabLst>
                <a:tab algn="l" pos="0"/>
              </a:tabLst>
            </a:pPr>
            <a:endParaRPr b="0" lang="pt-BR" sz="2200" spc="-1" strike="noStrike">
              <a:latin typeface="Arial"/>
            </a:endParaRPr>
          </a:p>
          <a:p>
            <a:pPr>
              <a:lnSpc>
                <a:spcPct val="100000"/>
              </a:lnSpc>
              <a:buNone/>
              <a:tabLst>
                <a:tab algn="l" pos="0"/>
              </a:tabLst>
            </a:pPr>
            <a:endParaRPr b="0" lang="pt-BR" sz="2200" spc="-1" strike="noStrike">
              <a:latin typeface="Arial"/>
            </a:endParaRPr>
          </a:p>
          <a:p>
            <a:pPr>
              <a:lnSpc>
                <a:spcPct val="100000"/>
              </a:lnSpc>
              <a:buNone/>
              <a:tabLst>
                <a:tab algn="l" pos="0"/>
              </a:tabLst>
            </a:pPr>
            <a:r>
              <a:rPr b="0" lang="en-US" sz="2200" spc="-1" strike="noStrike">
                <a:solidFill>
                  <a:srgbClr val="1c7ddb"/>
                </a:solidFill>
                <a:latin typeface="Abadi"/>
              </a:rPr>
              <a:t>Place your flowchart of SpaceX API calls here</a:t>
            </a:r>
            <a:endParaRPr b="0" lang="pt-BR" sz="2200" spc="-1" strike="noStrike">
              <a:latin typeface="Arial"/>
            </a:endParaRPr>
          </a:p>
        </p:txBody>
      </p:sp>
      <p:sp>
        <p:nvSpPr>
          <p:cNvPr id="173" name="PlaceHolder 2"/>
          <p:cNvSpPr>
            <a:spLocks noGrp="1"/>
          </p:cNvSpPr>
          <p:nvPr>
            <p:ph/>
          </p:nvPr>
        </p:nvSpPr>
        <p:spPr>
          <a:xfrm>
            <a:off x="820800" y="1800360"/>
            <a:ext cx="4639680" cy="4225320"/>
          </a:xfrm>
          <a:prstGeom prst="rect">
            <a:avLst/>
          </a:prstGeom>
          <a:noFill/>
          <a:ln w="0">
            <a:noFill/>
          </a:ln>
        </p:spPr>
        <p:txBody>
          <a:bodyPr lIns="0" rIns="0" tIns="0" bIns="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data collection with SpaceX REST calls using key phrases and flowcharts</a:t>
            </a:r>
            <a:endParaRPr b="0" lang="pt-BR" sz="2200" spc="-1" strike="noStrike">
              <a:latin typeface="Arial"/>
            </a:endParaRPr>
          </a:p>
          <a:p>
            <a:pPr>
              <a:lnSpc>
                <a:spcPct val="100000"/>
              </a:lnSpc>
              <a:spcBef>
                <a:spcPts val="1400"/>
              </a:spcBef>
              <a:buNone/>
            </a:pP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SpaceX API calls notebook </a:t>
            </a:r>
            <a:r>
              <a:rPr b="0" lang="en-US" sz="2200" spc="-1" strike="noStrike">
                <a:solidFill>
                  <a:srgbClr val="1c7ddb"/>
                </a:solidFill>
                <a:latin typeface="Abadi"/>
              </a:rPr>
              <a:t>(must include completed code cell and outcome cell), </a:t>
            </a:r>
            <a:r>
              <a:rPr b="0" lang="en-US" sz="2200" spc="-1" strike="noStrike">
                <a:solidFill>
                  <a:srgbClr val="292929"/>
                </a:solidFill>
                <a:latin typeface="Abadi"/>
              </a:rPr>
              <a:t>as an external reference and peer-review purpose</a:t>
            </a:r>
            <a:endParaRPr b="0" lang="pt-BR" sz="2200" spc="-1" strike="noStrike">
              <a:latin typeface="Arial"/>
            </a:endParaRPr>
          </a:p>
          <a:p>
            <a:pPr>
              <a:lnSpc>
                <a:spcPct val="90000"/>
              </a:lnSpc>
              <a:spcBef>
                <a:spcPts val="1001"/>
              </a:spcBef>
              <a:buNone/>
            </a:pPr>
            <a:endParaRPr b="0" lang="pt-BR" sz="2800" spc="-1" strike="noStrike">
              <a:latin typeface="Arial"/>
            </a:endParaRPr>
          </a:p>
          <a:p>
            <a:pPr>
              <a:lnSpc>
                <a:spcPct val="90000"/>
              </a:lnSpc>
              <a:spcBef>
                <a:spcPts val="1001"/>
              </a:spcBef>
              <a:buNone/>
            </a:pPr>
            <a:endParaRPr b="0" lang="pt-BR" sz="2800" spc="-1" strike="noStrike">
              <a:latin typeface="Arial"/>
            </a:endParaRPr>
          </a:p>
        </p:txBody>
      </p:sp>
      <p:sp>
        <p:nvSpPr>
          <p:cNvPr id="17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SpaceX API</a:t>
            </a:r>
            <a:endParaRPr b="0" lang="pt-BR" sz="4000" spc="-1" strike="noStrike">
              <a:latin typeface="Arial"/>
            </a:endParaRPr>
          </a:p>
        </p:txBody>
      </p:sp>
      <p:sp>
        <p:nvSpPr>
          <p:cNvPr id="4" name="PlaceHolder 3"/>
          <p:cNvSpPr>
            <a:spLocks noGrp="1"/>
          </p:cNvSpPr>
          <p:nvPr>
            <p:ph type="sldNum" idx="5"/>
          </p:nvPr>
        </p:nvSpPr>
        <p:spPr/>
        <p:txBody>
          <a:bodyPr/>
          <a:p>
            <a:fld id="{1D666E0B-3C2A-4811-B172-9D7D4DDBBDCD}"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p:nvPr>
        </p:nvSpPr>
        <p:spPr>
          <a:xfrm>
            <a:off x="922320" y="1792440"/>
            <a:ext cx="3931560" cy="3810960"/>
          </a:xfrm>
          <a:prstGeom prst="rect">
            <a:avLst/>
          </a:prstGeom>
          <a:noFill/>
          <a:ln w="0">
            <a:noFill/>
          </a:ln>
        </p:spPr>
        <p:txBody>
          <a:bodyPr lIns="0" rIns="0" tIns="0" bIns="0" anchor="t">
            <a:no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web scraping process using key phrases and flowcharts</a:t>
            </a:r>
            <a:endParaRPr b="0" lang="pt-BR" sz="2200" spc="-1" strike="noStrike">
              <a:latin typeface="Arial"/>
            </a:endParaRPr>
          </a:p>
          <a:p>
            <a:pPr>
              <a:lnSpc>
                <a:spcPct val="100000"/>
              </a:lnSpc>
              <a:spcBef>
                <a:spcPts val="1400"/>
              </a:spcBef>
              <a:buNone/>
            </a:pP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web scraping notebook, as an external reference and peer-review purpose</a:t>
            </a:r>
            <a:endParaRPr b="0" lang="pt-BR" sz="2200" spc="-1" strike="noStrike">
              <a:latin typeface="Arial"/>
            </a:endParaRPr>
          </a:p>
        </p:txBody>
      </p:sp>
      <p:sp>
        <p:nvSpPr>
          <p:cNvPr id="176" name="Title 1"/>
          <p:cNvSpPr/>
          <p:nvPr/>
        </p:nvSpPr>
        <p:spPr>
          <a:xfrm>
            <a:off x="770040" y="538560"/>
            <a:ext cx="10514880" cy="548280"/>
          </a:xfrm>
          <a:prstGeom prst="rect">
            <a:avLst/>
          </a:prstGeom>
          <a:noFill/>
          <a:ln w="0">
            <a:noFill/>
          </a:ln>
        </p:spPr>
        <p:style>
          <a:lnRef idx="0"/>
          <a:fillRef idx="0"/>
          <a:effectRef idx="0"/>
          <a:fontRef idx="minor"/>
        </p:style>
      </p:sp>
      <p:sp>
        <p:nvSpPr>
          <p:cNvPr id="177" name="Title 1"/>
          <p:cNvSpPr/>
          <p:nvPr/>
        </p:nvSpPr>
        <p:spPr>
          <a:xfrm>
            <a:off x="922320" y="69120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Collection - Scraping</a:t>
            </a:r>
            <a:endParaRPr b="0" lang="pt-BR" sz="4000" spc="-1" strike="noStrike">
              <a:latin typeface="Arial"/>
            </a:endParaRPr>
          </a:p>
        </p:txBody>
      </p:sp>
      <p:sp>
        <p:nvSpPr>
          <p:cNvPr id="178" name="Content Placeholder 4"/>
          <p:cNvSpPr/>
          <p:nvPr/>
        </p:nvSpPr>
        <p:spPr>
          <a:xfrm>
            <a:off x="5910120" y="1792440"/>
            <a:ext cx="5460120" cy="4206240"/>
          </a:xfrm>
          <a:prstGeom prst="rect">
            <a:avLst/>
          </a:prstGeom>
          <a:noFill/>
          <a:ln w="0">
            <a:solidFill>
              <a:srgbClr val="0b49cb"/>
            </a:solidFill>
            <a:prstDash val="dash"/>
          </a:ln>
        </p:spPr>
        <p:style>
          <a:lnRef idx="0"/>
          <a:fillRef idx="0"/>
          <a:effectRef idx="0"/>
          <a:fontRef idx="minor"/>
        </p:style>
        <p:txBody>
          <a:bodyPr lIns="90000" rIns="90000" tIns="45000" bIns="45000" anchor="t">
            <a:normAutofit/>
          </a:bodyPr>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r>
              <a:rPr b="0" lang="en-US" sz="2200" spc="-1" strike="noStrike">
                <a:solidFill>
                  <a:srgbClr val="1c7ddb"/>
                </a:solidFill>
                <a:latin typeface="Abadi"/>
                <a:ea typeface="DejaVu Sans"/>
              </a:rPr>
              <a:t>Place your flowchart of web scraping here</a:t>
            </a:r>
            <a:endParaRPr b="0" lang="pt-BR" sz="2200" spc="-1" strike="noStrike">
              <a:latin typeface="Arial"/>
            </a:endParaRPr>
          </a:p>
        </p:txBody>
      </p:sp>
      <p:sp>
        <p:nvSpPr>
          <p:cNvPr id="3" name="PlaceHolder 2"/>
          <p:cNvSpPr>
            <a:spLocks noGrp="1"/>
          </p:cNvSpPr>
          <p:nvPr>
            <p:ph type="sldNum" idx="5"/>
          </p:nvPr>
        </p:nvSpPr>
        <p:spPr/>
        <p:txBody>
          <a:bodyPr/>
          <a:p>
            <a:fld id="{A1B28834-33BF-4BE7-AAFC-77A507616D55}"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9" name="PlaceHolder 1"/>
          <p:cNvSpPr>
            <a:spLocks noGrp="1"/>
          </p:cNvSpPr>
          <p:nvPr>
            <p:ph/>
          </p:nvPr>
        </p:nvSpPr>
        <p:spPr>
          <a:xfrm>
            <a:off x="770040" y="1825560"/>
            <a:ext cx="8974800" cy="4350600"/>
          </a:xfrm>
          <a:prstGeom prst="rect">
            <a:avLst/>
          </a:prstGeom>
          <a:noFill/>
          <a:ln w="0">
            <a:noFill/>
          </a:ln>
        </p:spPr>
        <p:txBody>
          <a:bodyPr lIns="90000" rIns="90000" tIns="45000" bIns="45000" anchor="t">
            <a:noAutofit/>
          </a:bodyPr>
          <a:p>
            <a:pPr>
              <a:lnSpc>
                <a:spcPct val="100000"/>
              </a:lnSpc>
              <a:buNone/>
            </a:pPr>
            <a:r>
              <a:rPr b="0" lang="en-US" sz="2200" spc="-1" strike="noStrike">
                <a:solidFill>
                  <a:srgbClr val="292929"/>
                </a:solidFill>
                <a:latin typeface="Abadi"/>
              </a:rPr>
              <a:t>Describe how data were processed</a:t>
            </a:r>
            <a:endParaRPr b="0" lang="pt-BR" sz="2200" spc="-1" strike="noStrike">
              <a:latin typeface="Arial"/>
            </a:endParaRPr>
          </a:p>
          <a:p>
            <a:pPr>
              <a:lnSpc>
                <a:spcPct val="100000"/>
              </a:lnSpc>
              <a:buNone/>
            </a:pPr>
            <a:r>
              <a:rPr b="0" lang="en-US" sz="2200" spc="-1" strike="noStrike">
                <a:solidFill>
                  <a:srgbClr val="292929"/>
                </a:solidFill>
                <a:latin typeface="Abadi"/>
              </a:rPr>
              <a:t>You need to present your data wrangling process using key phrases and flowcharts</a:t>
            </a:r>
            <a:endParaRPr b="0" lang="pt-BR" sz="2200" spc="-1" strike="noStrike">
              <a:latin typeface="Arial"/>
            </a:endParaRPr>
          </a:p>
          <a:p>
            <a:pPr>
              <a:lnSpc>
                <a:spcPct val="100000"/>
              </a:lnSpc>
              <a:buNone/>
            </a:pPr>
            <a:r>
              <a:rPr b="0" lang="en-US" sz="2200" spc="-1" strike="noStrike">
                <a:solidFill>
                  <a:srgbClr val="292929"/>
                </a:solidFill>
                <a:latin typeface="Abadi"/>
              </a:rPr>
              <a:t>Add the GitHub URL of your completed data wrangling related notebooks, as an external reference and peer-review purpose</a:t>
            </a:r>
            <a:endParaRPr b="0" lang="pt-BR" sz="2200" spc="-1" strike="noStrike">
              <a:latin typeface="Arial"/>
            </a:endParaRPr>
          </a:p>
          <a:p>
            <a:pPr>
              <a:lnSpc>
                <a:spcPct val="100000"/>
              </a:lnSpc>
              <a:buNone/>
            </a:pPr>
            <a:endParaRPr b="0" lang="pt-BR" sz="2200" spc="-1" strike="noStrike">
              <a:latin typeface="Arial"/>
            </a:endParaRPr>
          </a:p>
          <a:p>
            <a:pPr>
              <a:lnSpc>
                <a:spcPct val="100000"/>
              </a:lnSpc>
              <a:buNone/>
            </a:pPr>
            <a:r>
              <a:rPr b="0" lang="en-US" sz="2200" spc="-1" strike="noStrike">
                <a:solidFill>
                  <a:srgbClr val="292929"/>
                </a:solidFill>
                <a:latin typeface="Abadi"/>
              </a:rPr>
              <a:t>https://github.com/maiataniguchi/capstone_coursera</a:t>
            </a:r>
            <a:endParaRPr b="0" lang="pt-BR" sz="2200" spc="-1" strike="noStrike">
              <a:latin typeface="Arial"/>
            </a:endParaRPr>
          </a:p>
          <a:p>
            <a:pPr>
              <a:lnSpc>
                <a:spcPct val="100000"/>
              </a:lnSpc>
              <a:buNone/>
            </a:pPr>
            <a:endParaRPr b="0" lang="pt-BR" sz="1800" spc="-1" strike="noStrike">
              <a:latin typeface="Arial"/>
            </a:endParaRPr>
          </a:p>
          <a:p>
            <a:pPr>
              <a:lnSpc>
                <a:spcPct val="100000"/>
              </a:lnSpc>
              <a:buNone/>
            </a:pPr>
            <a:endParaRPr b="0" lang="pt-BR" sz="1800" spc="-1" strike="noStrike">
              <a:latin typeface="Arial"/>
            </a:endParaRPr>
          </a:p>
          <a:p>
            <a:pPr>
              <a:lnSpc>
                <a:spcPct val="100000"/>
              </a:lnSpc>
              <a:buNone/>
            </a:pPr>
            <a:endParaRPr b="0" lang="pt-BR" sz="1800" spc="-1" strike="noStrike">
              <a:latin typeface="Arial"/>
            </a:endParaRPr>
          </a:p>
        </p:txBody>
      </p:sp>
      <p:sp>
        <p:nvSpPr>
          <p:cNvPr id="180"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Data Wrangling</a:t>
            </a:r>
            <a:endParaRPr b="0" lang="pt-BR" sz="4000" spc="-1" strike="noStrike">
              <a:latin typeface="Arial"/>
            </a:endParaRPr>
          </a:p>
        </p:txBody>
      </p:sp>
      <p:sp>
        <p:nvSpPr>
          <p:cNvPr id="3" name="PlaceHolder 2"/>
          <p:cNvSpPr>
            <a:spLocks noGrp="1"/>
          </p:cNvSpPr>
          <p:nvPr>
            <p:ph type="sldNum" idx="5"/>
          </p:nvPr>
        </p:nvSpPr>
        <p:spPr/>
        <p:txBody>
          <a:bodyPr/>
          <a:p>
            <a:fld id="{69E0A964-75C3-4856-9603-DC23935B4D1B}"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1" name="PlaceHolder 1"/>
          <p:cNvSpPr>
            <a:spLocks noGrp="1"/>
          </p:cNvSpPr>
          <p:nvPr>
            <p:ph/>
          </p:nvPr>
        </p:nvSpPr>
        <p:spPr>
          <a:xfrm>
            <a:off x="770040" y="182556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Summarize what charts were plotted and why you used those charts</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EDA with data visualization notebook, as an external reference and peer-review purpose</a:t>
            </a:r>
            <a:endParaRPr b="0" lang="pt-BR" sz="2200" spc="-1" strike="noStrike">
              <a:latin typeface="Arial"/>
            </a:endParaRPr>
          </a:p>
          <a:p>
            <a:pPr>
              <a:lnSpc>
                <a:spcPct val="100000"/>
              </a:lnSpc>
              <a:buNone/>
            </a:pPr>
            <a:endParaRPr b="0" lang="pt-BR" sz="1800" spc="-1" strike="noStrike">
              <a:latin typeface="Arial"/>
            </a:endParaRPr>
          </a:p>
        </p:txBody>
      </p:sp>
      <p:sp>
        <p:nvSpPr>
          <p:cNvPr id="182"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Data Visualization</a:t>
            </a:r>
            <a:endParaRPr b="0" lang="pt-BR" sz="4000" spc="-1" strike="noStrike">
              <a:latin typeface="Arial"/>
            </a:endParaRPr>
          </a:p>
        </p:txBody>
      </p:sp>
      <p:sp>
        <p:nvSpPr>
          <p:cNvPr id="3" name="PlaceHolder 2"/>
          <p:cNvSpPr>
            <a:spLocks noGrp="1"/>
          </p:cNvSpPr>
          <p:nvPr>
            <p:ph type="sldNum" idx="5"/>
          </p:nvPr>
        </p:nvSpPr>
        <p:spPr/>
        <p:txBody>
          <a:bodyPr/>
          <a:p>
            <a:fld id="{6C403B21-8839-4D0D-8E97-BDA775BB670E}"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PlaceHolder 1"/>
          <p:cNvSpPr>
            <a:spLocks noGrp="1"/>
          </p:cNvSpPr>
          <p:nvPr>
            <p:ph/>
          </p:nvPr>
        </p:nvSpPr>
        <p:spPr>
          <a:xfrm>
            <a:off x="770040" y="1806480"/>
            <a:ext cx="9744840" cy="4350600"/>
          </a:xfrm>
          <a:prstGeom prst="rect">
            <a:avLst/>
          </a:prstGeom>
          <a:noFill/>
          <a:ln w="0">
            <a:noFill/>
          </a:ln>
        </p:spPr>
        <p:txBody>
          <a:bodyPr lIns="0" rIns="0" tIns="0" bIns="0" anchor="t">
            <a:noAutofit/>
          </a:bodyPr>
          <a:p>
            <a:pPr>
              <a:lnSpc>
                <a:spcPct val="100000"/>
              </a:lnSpc>
              <a:spcBef>
                <a:spcPts val="1400"/>
              </a:spcBef>
              <a:buNone/>
            </a:pPr>
            <a:r>
              <a:rPr b="0" lang="en-US" sz="2200" spc="-1" strike="noStrike">
                <a:solidFill>
                  <a:srgbClr val="292929"/>
                </a:solidFill>
                <a:latin typeface="Abadi"/>
              </a:rPr>
              <a:t>Using bullet point format, summarize the SQL queries you performed</a:t>
            </a: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Add the GitHub URL of your completed EDA with SQL notebook, as an external reference and peer-review purpose</a:t>
            </a:r>
            <a:endParaRPr b="0" lang="pt-BR" sz="2200" spc="-1" strike="noStrike">
              <a:latin typeface="Arial"/>
            </a:endParaRPr>
          </a:p>
          <a:p>
            <a:pPr>
              <a:lnSpc>
                <a:spcPct val="100000"/>
              </a:lnSpc>
              <a:spcBef>
                <a:spcPts val="1400"/>
              </a:spcBef>
              <a:buNone/>
            </a:pPr>
            <a:endParaRPr b="0" lang="pt-BR" sz="2200" spc="-1" strike="noStrike">
              <a:latin typeface="Arial"/>
            </a:endParaRPr>
          </a:p>
          <a:p>
            <a:pPr>
              <a:lnSpc>
                <a:spcPct val="100000"/>
              </a:lnSpc>
              <a:spcBef>
                <a:spcPts val="1400"/>
              </a:spcBef>
              <a:buNone/>
            </a:pPr>
            <a:r>
              <a:rPr b="0" lang="en-US" sz="2200" spc="-1" strike="noStrike">
                <a:solidFill>
                  <a:srgbClr val="292929"/>
                </a:solidFill>
                <a:latin typeface="Abadi"/>
              </a:rPr>
              <a:t>https://github.com/maiataniguchi/capstone_coursera</a:t>
            </a:r>
            <a:endParaRPr b="0" lang="pt-BR" sz="2200" spc="-1" strike="noStrike">
              <a:latin typeface="Arial"/>
            </a:endParaRPr>
          </a:p>
          <a:p>
            <a:pPr>
              <a:lnSpc>
                <a:spcPct val="100000"/>
              </a:lnSpc>
              <a:buNone/>
            </a:pPr>
            <a:endParaRPr b="0" lang="pt-BR" sz="1800" spc="-1" strike="noStrike">
              <a:latin typeface="Arial"/>
            </a:endParaRPr>
          </a:p>
          <a:p>
            <a:pPr>
              <a:lnSpc>
                <a:spcPct val="100000"/>
              </a:lnSpc>
              <a:buNone/>
            </a:pPr>
            <a:endParaRPr b="0" lang="pt-BR" sz="1800" spc="-1" strike="noStrike">
              <a:latin typeface="Arial"/>
            </a:endParaRPr>
          </a:p>
          <a:p>
            <a:pPr>
              <a:lnSpc>
                <a:spcPct val="100000"/>
              </a:lnSpc>
              <a:buNone/>
            </a:pPr>
            <a:endParaRPr b="0" lang="pt-BR" sz="1800" spc="-1" strike="noStrike">
              <a:latin typeface="Arial"/>
            </a:endParaRPr>
          </a:p>
        </p:txBody>
      </p:sp>
      <p:sp>
        <p:nvSpPr>
          <p:cNvPr id="184" name="Title 1"/>
          <p:cNvSpPr/>
          <p:nvPr/>
        </p:nvSpPr>
        <p:spPr>
          <a:xfrm>
            <a:off x="770040" y="538560"/>
            <a:ext cx="10514880" cy="548280"/>
          </a:xfrm>
          <a:prstGeom prst="rect">
            <a:avLst/>
          </a:prstGeom>
          <a:noFill/>
          <a:ln w="0">
            <a:noFill/>
          </a:ln>
        </p:spPr>
        <p:style>
          <a:lnRef idx="0"/>
          <a:fillRef idx="0"/>
          <a:effectRef idx="0"/>
          <a:fontRef idx="minor"/>
        </p:style>
        <p:txBody>
          <a:bodyPr lIns="90000" rIns="90000" tIns="45000" bIns="45000" anchor="ctr">
            <a:normAutofit fontScale="83000"/>
          </a:bodyPr>
          <a:p>
            <a:pPr>
              <a:lnSpc>
                <a:spcPct val="90000"/>
              </a:lnSpc>
              <a:buNone/>
            </a:pPr>
            <a:r>
              <a:rPr b="0" lang="en-US" sz="4000" spc="-1" strike="noStrike">
                <a:solidFill>
                  <a:srgbClr val="0b49cb"/>
                </a:solidFill>
                <a:latin typeface="Abadi"/>
                <a:ea typeface="IBM Plex Mono SemiBold"/>
              </a:rPr>
              <a:t>EDA with SQL</a:t>
            </a:r>
            <a:endParaRPr b="0" lang="pt-BR" sz="4000" spc="-1" strike="noStrike">
              <a:latin typeface="Arial"/>
            </a:endParaRPr>
          </a:p>
        </p:txBody>
      </p:sp>
      <p:sp>
        <p:nvSpPr>
          <p:cNvPr id="3" name="PlaceHolder 2"/>
          <p:cNvSpPr>
            <a:spLocks noGrp="1"/>
          </p:cNvSpPr>
          <p:nvPr>
            <p:ph type="sldNum" idx="5"/>
          </p:nvPr>
        </p:nvSpPr>
        <p:spPr/>
        <p:txBody>
          <a:bodyPr/>
          <a:p>
            <a:fld id="{DE451C1B-10B1-44D3-8E65-88651376CCE4}"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86</TotalTime>
  <Application>LibreOffice/7.3.6.2$Linux_X86_64 LibreOffice_project/30$Build-2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pt-BR</dc:language>
  <cp:lastModifiedBy/>
  <dcterms:modified xsi:type="dcterms:W3CDTF">2022-10-26T23:43:39Z</dcterms:modified>
  <cp:revision>200</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